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7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89" r:id="rId13"/>
    <p:sldId id="269" r:id="rId14"/>
    <p:sldId id="270" r:id="rId15"/>
    <p:sldId id="271" r:id="rId16"/>
    <p:sldId id="272" r:id="rId17"/>
    <p:sldId id="273" r:id="rId18"/>
    <p:sldId id="274" r:id="rId19"/>
    <p:sldId id="288" r:id="rId20"/>
    <p:sldId id="299" r:id="rId21"/>
    <p:sldId id="298" r:id="rId22"/>
    <p:sldId id="291" r:id="rId23"/>
    <p:sldId id="292" r:id="rId24"/>
    <p:sldId id="293" r:id="rId25"/>
    <p:sldId id="294" r:id="rId26"/>
    <p:sldId id="295" r:id="rId27"/>
    <p:sldId id="290" r:id="rId28"/>
    <p:sldId id="296" r:id="rId29"/>
    <p:sldId id="297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ла Еремеева" initials="АЕ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2-06T20:16:24.197" idx="2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F58F35-F9C7-4C51-846E-D47E43B02FFC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EFBCE87-26B2-4A20-8628-E1C2AC14B5DB}">
      <dgm:prSet phldrT="[Текст]"/>
      <dgm:spPr/>
      <dgm:t>
        <a:bodyPr/>
        <a:lstStyle/>
        <a:p>
          <a:r>
            <a:rPr lang="ru-RU" dirty="0"/>
            <a:t>Задачи </a:t>
          </a:r>
        </a:p>
      </dgm:t>
    </dgm:pt>
    <dgm:pt modelId="{FD4B50BF-FC64-470F-8BEF-A0164DDCD919}" type="parTrans" cxnId="{C00FA86C-13A9-4B4F-B9F8-33F70128B47D}">
      <dgm:prSet/>
      <dgm:spPr/>
      <dgm:t>
        <a:bodyPr/>
        <a:lstStyle/>
        <a:p>
          <a:endParaRPr lang="ru-RU"/>
        </a:p>
      </dgm:t>
    </dgm:pt>
    <dgm:pt modelId="{9D8B03CF-7A33-4D04-8B3D-50BA63830A40}" type="sibTrans" cxnId="{C00FA86C-13A9-4B4F-B9F8-33F70128B47D}">
      <dgm:prSet/>
      <dgm:spPr/>
      <dgm:t>
        <a:bodyPr/>
        <a:lstStyle/>
        <a:p>
          <a:endParaRPr lang="ru-RU"/>
        </a:p>
      </dgm:t>
    </dgm:pt>
    <dgm:pt modelId="{195E0012-A388-4353-A27B-181FC0E86F04}">
      <dgm:prSet phldrT="[Текст]" custT="1"/>
      <dgm:spPr/>
      <dgm:t>
        <a:bodyPr/>
        <a:lstStyle/>
        <a:p>
          <a:r>
            <a:rPr lang="ru-RU" sz="2800" dirty="0"/>
            <a:t>Образовательные</a:t>
          </a:r>
          <a:r>
            <a:rPr lang="ru-RU" sz="3200" dirty="0"/>
            <a:t> </a:t>
          </a:r>
        </a:p>
      </dgm:t>
    </dgm:pt>
    <dgm:pt modelId="{B6075396-FE84-43AC-8D35-15FA692AAB8A}" type="parTrans" cxnId="{58133682-6FE5-4731-B976-593CF75F3CE1}">
      <dgm:prSet/>
      <dgm:spPr/>
      <dgm:t>
        <a:bodyPr/>
        <a:lstStyle/>
        <a:p>
          <a:endParaRPr lang="ru-RU"/>
        </a:p>
      </dgm:t>
    </dgm:pt>
    <dgm:pt modelId="{41D8B196-6ABB-4D09-975E-A181DCE90B22}" type="sibTrans" cxnId="{58133682-6FE5-4731-B976-593CF75F3CE1}">
      <dgm:prSet/>
      <dgm:spPr/>
      <dgm:t>
        <a:bodyPr/>
        <a:lstStyle/>
        <a:p>
          <a:endParaRPr lang="ru-RU"/>
        </a:p>
      </dgm:t>
    </dgm:pt>
    <dgm:pt modelId="{731F697A-35D0-4AE7-AA03-2AE3D9D43DE8}">
      <dgm:prSet phldrT="[Текст]" custT="1"/>
      <dgm:spPr/>
      <dgm:t>
        <a:bodyPr/>
        <a:lstStyle/>
        <a:p>
          <a:r>
            <a:rPr lang="ru-RU" sz="3200" dirty="0"/>
            <a:t> Развивающие</a:t>
          </a:r>
        </a:p>
      </dgm:t>
    </dgm:pt>
    <dgm:pt modelId="{34365BE8-EB62-4D32-9AA6-8E40ACAA4362}" type="parTrans" cxnId="{AD1F26B7-3FE1-4ECD-8FA6-67ACD4A8E968}">
      <dgm:prSet/>
      <dgm:spPr/>
      <dgm:t>
        <a:bodyPr/>
        <a:lstStyle/>
        <a:p>
          <a:endParaRPr lang="ru-RU"/>
        </a:p>
      </dgm:t>
    </dgm:pt>
    <dgm:pt modelId="{3B79F66D-78A5-42CA-BA38-4A8E3D891887}" type="sibTrans" cxnId="{AD1F26B7-3FE1-4ECD-8FA6-67ACD4A8E968}">
      <dgm:prSet/>
      <dgm:spPr/>
      <dgm:t>
        <a:bodyPr/>
        <a:lstStyle/>
        <a:p>
          <a:endParaRPr lang="ru-RU"/>
        </a:p>
      </dgm:t>
    </dgm:pt>
    <dgm:pt modelId="{071A8018-2DF2-4E93-A339-067C8EDE8BB0}">
      <dgm:prSet/>
      <dgm:spPr/>
      <dgm:t>
        <a:bodyPr/>
        <a:lstStyle/>
        <a:p>
          <a:r>
            <a:rPr lang="ru-RU" dirty="0"/>
            <a:t>Воспитательные</a:t>
          </a:r>
        </a:p>
      </dgm:t>
    </dgm:pt>
    <dgm:pt modelId="{40F8218C-A644-433F-8B52-584CDBE1E6F2}" type="parTrans" cxnId="{3CCAAEF6-D563-4925-A34B-25B42917B0C9}">
      <dgm:prSet/>
      <dgm:spPr/>
      <dgm:t>
        <a:bodyPr/>
        <a:lstStyle/>
        <a:p>
          <a:endParaRPr lang="ru-RU"/>
        </a:p>
      </dgm:t>
    </dgm:pt>
    <dgm:pt modelId="{F0EC9986-B065-4B01-B496-231F8FD4805F}" type="sibTrans" cxnId="{3CCAAEF6-D563-4925-A34B-25B42917B0C9}">
      <dgm:prSet/>
      <dgm:spPr/>
      <dgm:t>
        <a:bodyPr/>
        <a:lstStyle/>
        <a:p>
          <a:endParaRPr lang="ru-RU"/>
        </a:p>
      </dgm:t>
    </dgm:pt>
    <dgm:pt modelId="{7014E3A5-3B88-4D41-96C9-A77E05F9B9A7}" type="pres">
      <dgm:prSet presAssocID="{33F58F35-F9C7-4C51-846E-D47E43B02FF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FD0434-CC5A-4A69-B7A8-6E5A962A687D}" type="pres">
      <dgm:prSet presAssocID="{9EFBCE87-26B2-4A20-8628-E1C2AC14B5DB}" presName="root1" presStyleCnt="0"/>
      <dgm:spPr/>
    </dgm:pt>
    <dgm:pt modelId="{85ACC44D-4B4A-4AF6-BA9B-768F3F9DD89B}" type="pres">
      <dgm:prSet presAssocID="{9EFBCE87-26B2-4A20-8628-E1C2AC14B5DB}" presName="LevelOneTextNode" presStyleLbl="node0" presStyleIdx="0" presStyleCnt="1" custLinFactNeighborX="-23382" custLinFactNeighborY="98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FB521C-D1E8-4FA1-8469-001ECB35C718}" type="pres">
      <dgm:prSet presAssocID="{9EFBCE87-26B2-4A20-8628-E1C2AC14B5DB}" presName="level2hierChild" presStyleCnt="0"/>
      <dgm:spPr/>
    </dgm:pt>
    <dgm:pt modelId="{CDA92BEE-C1B3-437C-978C-81CD89763011}" type="pres">
      <dgm:prSet presAssocID="{B6075396-FE84-43AC-8D35-15FA692AAB8A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3EA809B1-0623-4C77-88C3-D0DC2D95FBCD}" type="pres">
      <dgm:prSet presAssocID="{B6075396-FE84-43AC-8D35-15FA692AAB8A}" presName="connTx" presStyleLbl="parChTrans1D2" presStyleIdx="0" presStyleCnt="3"/>
      <dgm:spPr/>
      <dgm:t>
        <a:bodyPr/>
        <a:lstStyle/>
        <a:p>
          <a:endParaRPr lang="ru-RU"/>
        </a:p>
      </dgm:t>
    </dgm:pt>
    <dgm:pt modelId="{5416D2C5-5CF3-49FC-9DD3-69F4FC451045}" type="pres">
      <dgm:prSet presAssocID="{195E0012-A388-4353-A27B-181FC0E86F04}" presName="root2" presStyleCnt="0"/>
      <dgm:spPr/>
    </dgm:pt>
    <dgm:pt modelId="{AC6E2B59-A899-4B11-BA66-35237B1E074A}" type="pres">
      <dgm:prSet presAssocID="{195E0012-A388-4353-A27B-181FC0E86F04}" presName="LevelTwoTextNode" presStyleLbl="node2" presStyleIdx="0" presStyleCnt="3" custLinFactY="126073" custLinFactNeighborX="-13054" custLinFactNeighborY="2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04BFAE-4857-4792-91D4-257C3083F72B}" type="pres">
      <dgm:prSet presAssocID="{195E0012-A388-4353-A27B-181FC0E86F04}" presName="level3hierChild" presStyleCnt="0"/>
      <dgm:spPr/>
    </dgm:pt>
    <dgm:pt modelId="{A5E98076-5E8E-4A67-AED1-C0E7D0F1FDF2}" type="pres">
      <dgm:prSet presAssocID="{40F8218C-A644-433F-8B52-584CDBE1E6F2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152AB6DE-6EBC-4BD7-A698-B9925023B1CB}" type="pres">
      <dgm:prSet presAssocID="{40F8218C-A644-433F-8B52-584CDBE1E6F2}" presName="connTx" presStyleLbl="parChTrans1D2" presStyleIdx="1" presStyleCnt="3"/>
      <dgm:spPr/>
      <dgm:t>
        <a:bodyPr/>
        <a:lstStyle/>
        <a:p>
          <a:endParaRPr lang="ru-RU"/>
        </a:p>
      </dgm:t>
    </dgm:pt>
    <dgm:pt modelId="{35505D44-E0EF-455F-9062-9166B3796933}" type="pres">
      <dgm:prSet presAssocID="{071A8018-2DF2-4E93-A339-067C8EDE8BB0}" presName="root2" presStyleCnt="0"/>
      <dgm:spPr/>
    </dgm:pt>
    <dgm:pt modelId="{00F14896-9BF6-4FA9-B1D7-82F5CC0B4EF2}" type="pres">
      <dgm:prSet presAssocID="{071A8018-2DF2-4E93-A339-067C8EDE8BB0}" presName="LevelTwoTextNode" presStyleLbl="node2" presStyleIdx="1" presStyleCnt="3" custLinFactY="-100000" custLinFactNeighborX="-12606" custLinFactNeighborY="-1010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2C3A4F-9182-4100-B463-57704047D237}" type="pres">
      <dgm:prSet presAssocID="{071A8018-2DF2-4E93-A339-067C8EDE8BB0}" presName="level3hierChild" presStyleCnt="0"/>
      <dgm:spPr/>
    </dgm:pt>
    <dgm:pt modelId="{26978A13-3FE1-44A5-9C64-3AD6C6344354}" type="pres">
      <dgm:prSet presAssocID="{34365BE8-EB62-4D32-9AA6-8E40ACAA4362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E5FC4E25-9747-4FA6-804A-D624682BE9EE}" type="pres">
      <dgm:prSet presAssocID="{34365BE8-EB62-4D32-9AA6-8E40ACAA4362}" presName="connTx" presStyleLbl="parChTrans1D2" presStyleIdx="2" presStyleCnt="3"/>
      <dgm:spPr/>
      <dgm:t>
        <a:bodyPr/>
        <a:lstStyle/>
        <a:p>
          <a:endParaRPr lang="ru-RU"/>
        </a:p>
      </dgm:t>
    </dgm:pt>
    <dgm:pt modelId="{D647018E-110F-4019-85F7-66F90C995940}" type="pres">
      <dgm:prSet presAssocID="{731F697A-35D0-4AE7-AA03-2AE3D9D43DE8}" presName="root2" presStyleCnt="0"/>
      <dgm:spPr/>
    </dgm:pt>
    <dgm:pt modelId="{25062472-0F2E-42EB-A200-4CEE61467207}" type="pres">
      <dgm:prSet presAssocID="{731F697A-35D0-4AE7-AA03-2AE3D9D43DE8}" presName="LevelTwoTextNode" presStyleLbl="node2" presStyleIdx="2" presStyleCnt="3" custLinFactY="-25000" custLinFactNeighborX="-14844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AACACF-1565-4144-95B3-CFA417A14BE8}" type="pres">
      <dgm:prSet presAssocID="{731F697A-35D0-4AE7-AA03-2AE3D9D43DE8}" presName="level3hierChild" presStyleCnt="0"/>
      <dgm:spPr/>
    </dgm:pt>
  </dgm:ptLst>
  <dgm:cxnLst>
    <dgm:cxn modelId="{B673D383-56BD-4302-AB38-730F78E95B1C}" type="presOf" srcId="{731F697A-35D0-4AE7-AA03-2AE3D9D43DE8}" destId="{25062472-0F2E-42EB-A200-4CEE61467207}" srcOrd="0" destOrd="0" presId="urn:microsoft.com/office/officeart/2008/layout/HorizontalMultiLevelHierarchy"/>
    <dgm:cxn modelId="{7D4B83D6-B16B-4535-A2A6-27071FBE932E}" type="presOf" srcId="{071A8018-2DF2-4E93-A339-067C8EDE8BB0}" destId="{00F14896-9BF6-4FA9-B1D7-82F5CC0B4EF2}" srcOrd="0" destOrd="0" presId="urn:microsoft.com/office/officeart/2008/layout/HorizontalMultiLevelHierarchy"/>
    <dgm:cxn modelId="{7B307A7E-124E-4EE7-A076-11C06C47B306}" type="presOf" srcId="{B6075396-FE84-43AC-8D35-15FA692AAB8A}" destId="{CDA92BEE-C1B3-437C-978C-81CD89763011}" srcOrd="0" destOrd="0" presId="urn:microsoft.com/office/officeart/2008/layout/HorizontalMultiLevelHierarchy"/>
    <dgm:cxn modelId="{DF84190D-142B-43D0-B61F-B91A363B5FE3}" type="presOf" srcId="{195E0012-A388-4353-A27B-181FC0E86F04}" destId="{AC6E2B59-A899-4B11-BA66-35237B1E074A}" srcOrd="0" destOrd="0" presId="urn:microsoft.com/office/officeart/2008/layout/HorizontalMultiLevelHierarchy"/>
    <dgm:cxn modelId="{3CCAAEF6-D563-4925-A34B-25B42917B0C9}" srcId="{9EFBCE87-26B2-4A20-8628-E1C2AC14B5DB}" destId="{071A8018-2DF2-4E93-A339-067C8EDE8BB0}" srcOrd="1" destOrd="0" parTransId="{40F8218C-A644-433F-8B52-584CDBE1E6F2}" sibTransId="{F0EC9986-B065-4B01-B496-231F8FD4805F}"/>
    <dgm:cxn modelId="{C00FA86C-13A9-4B4F-B9F8-33F70128B47D}" srcId="{33F58F35-F9C7-4C51-846E-D47E43B02FFC}" destId="{9EFBCE87-26B2-4A20-8628-E1C2AC14B5DB}" srcOrd="0" destOrd="0" parTransId="{FD4B50BF-FC64-470F-8BEF-A0164DDCD919}" sibTransId="{9D8B03CF-7A33-4D04-8B3D-50BA63830A40}"/>
    <dgm:cxn modelId="{84BC6CE2-5083-48DC-95C9-CED7F7D081A1}" type="presOf" srcId="{40F8218C-A644-433F-8B52-584CDBE1E6F2}" destId="{152AB6DE-6EBC-4BD7-A698-B9925023B1CB}" srcOrd="1" destOrd="0" presId="urn:microsoft.com/office/officeart/2008/layout/HorizontalMultiLevelHierarchy"/>
    <dgm:cxn modelId="{3628D689-F6B9-45B4-807C-F0CF64593E4D}" type="presOf" srcId="{33F58F35-F9C7-4C51-846E-D47E43B02FFC}" destId="{7014E3A5-3B88-4D41-96C9-A77E05F9B9A7}" srcOrd="0" destOrd="0" presId="urn:microsoft.com/office/officeart/2008/layout/HorizontalMultiLevelHierarchy"/>
    <dgm:cxn modelId="{5F2E781B-1634-410C-8BCD-6E590FCB9CE7}" type="presOf" srcId="{34365BE8-EB62-4D32-9AA6-8E40ACAA4362}" destId="{E5FC4E25-9747-4FA6-804A-D624682BE9EE}" srcOrd="1" destOrd="0" presId="urn:microsoft.com/office/officeart/2008/layout/HorizontalMultiLevelHierarchy"/>
    <dgm:cxn modelId="{88A04AB6-6633-4DF3-8F63-B041606AE604}" type="presOf" srcId="{B6075396-FE84-43AC-8D35-15FA692AAB8A}" destId="{3EA809B1-0623-4C77-88C3-D0DC2D95FBCD}" srcOrd="1" destOrd="0" presId="urn:microsoft.com/office/officeart/2008/layout/HorizontalMultiLevelHierarchy"/>
    <dgm:cxn modelId="{AD1F26B7-3FE1-4ECD-8FA6-67ACD4A8E968}" srcId="{9EFBCE87-26B2-4A20-8628-E1C2AC14B5DB}" destId="{731F697A-35D0-4AE7-AA03-2AE3D9D43DE8}" srcOrd="2" destOrd="0" parTransId="{34365BE8-EB62-4D32-9AA6-8E40ACAA4362}" sibTransId="{3B79F66D-78A5-42CA-BA38-4A8E3D891887}"/>
    <dgm:cxn modelId="{58133682-6FE5-4731-B976-593CF75F3CE1}" srcId="{9EFBCE87-26B2-4A20-8628-E1C2AC14B5DB}" destId="{195E0012-A388-4353-A27B-181FC0E86F04}" srcOrd="0" destOrd="0" parTransId="{B6075396-FE84-43AC-8D35-15FA692AAB8A}" sibTransId="{41D8B196-6ABB-4D09-975E-A181DCE90B22}"/>
    <dgm:cxn modelId="{5A281292-6797-4488-A639-6BA14D29C7C0}" type="presOf" srcId="{9EFBCE87-26B2-4A20-8628-E1C2AC14B5DB}" destId="{85ACC44D-4B4A-4AF6-BA9B-768F3F9DD89B}" srcOrd="0" destOrd="0" presId="urn:microsoft.com/office/officeart/2008/layout/HorizontalMultiLevelHierarchy"/>
    <dgm:cxn modelId="{413093C1-872B-4D27-B61E-8D57F1D5CCF8}" type="presOf" srcId="{34365BE8-EB62-4D32-9AA6-8E40ACAA4362}" destId="{26978A13-3FE1-44A5-9C64-3AD6C6344354}" srcOrd="0" destOrd="0" presId="urn:microsoft.com/office/officeart/2008/layout/HorizontalMultiLevelHierarchy"/>
    <dgm:cxn modelId="{68296E84-3B75-4C32-A150-474D82EA8353}" type="presOf" srcId="{40F8218C-A644-433F-8B52-584CDBE1E6F2}" destId="{A5E98076-5E8E-4A67-AED1-C0E7D0F1FDF2}" srcOrd="0" destOrd="0" presId="urn:microsoft.com/office/officeart/2008/layout/HorizontalMultiLevelHierarchy"/>
    <dgm:cxn modelId="{6BF30812-39D7-4E29-82A7-2EA4FF4E8E3A}" type="presParOf" srcId="{7014E3A5-3B88-4D41-96C9-A77E05F9B9A7}" destId="{9BFD0434-CC5A-4A69-B7A8-6E5A962A687D}" srcOrd="0" destOrd="0" presId="urn:microsoft.com/office/officeart/2008/layout/HorizontalMultiLevelHierarchy"/>
    <dgm:cxn modelId="{DCAD54A3-C10D-4E0A-87CD-3563FF1C03F4}" type="presParOf" srcId="{9BFD0434-CC5A-4A69-B7A8-6E5A962A687D}" destId="{85ACC44D-4B4A-4AF6-BA9B-768F3F9DD89B}" srcOrd="0" destOrd="0" presId="urn:microsoft.com/office/officeart/2008/layout/HorizontalMultiLevelHierarchy"/>
    <dgm:cxn modelId="{60A8A60E-0B39-45D7-AB85-B139A0BACE8C}" type="presParOf" srcId="{9BFD0434-CC5A-4A69-B7A8-6E5A962A687D}" destId="{C1FB521C-D1E8-4FA1-8469-001ECB35C718}" srcOrd="1" destOrd="0" presId="urn:microsoft.com/office/officeart/2008/layout/HorizontalMultiLevelHierarchy"/>
    <dgm:cxn modelId="{C209CFEF-298F-479E-821D-F3A84398632F}" type="presParOf" srcId="{C1FB521C-D1E8-4FA1-8469-001ECB35C718}" destId="{CDA92BEE-C1B3-437C-978C-81CD89763011}" srcOrd="0" destOrd="0" presId="urn:microsoft.com/office/officeart/2008/layout/HorizontalMultiLevelHierarchy"/>
    <dgm:cxn modelId="{2DA0F3FC-6D87-497B-9BF4-0FB28B1285D7}" type="presParOf" srcId="{CDA92BEE-C1B3-437C-978C-81CD89763011}" destId="{3EA809B1-0623-4C77-88C3-D0DC2D95FBCD}" srcOrd="0" destOrd="0" presId="urn:microsoft.com/office/officeart/2008/layout/HorizontalMultiLevelHierarchy"/>
    <dgm:cxn modelId="{EB21D1E8-25BA-421C-A385-68BAEDB9ADB8}" type="presParOf" srcId="{C1FB521C-D1E8-4FA1-8469-001ECB35C718}" destId="{5416D2C5-5CF3-49FC-9DD3-69F4FC451045}" srcOrd="1" destOrd="0" presId="urn:microsoft.com/office/officeart/2008/layout/HorizontalMultiLevelHierarchy"/>
    <dgm:cxn modelId="{C6A18907-1578-4B8D-BF5D-71A12C6BE512}" type="presParOf" srcId="{5416D2C5-5CF3-49FC-9DD3-69F4FC451045}" destId="{AC6E2B59-A899-4B11-BA66-35237B1E074A}" srcOrd="0" destOrd="0" presId="urn:microsoft.com/office/officeart/2008/layout/HorizontalMultiLevelHierarchy"/>
    <dgm:cxn modelId="{286F4EED-1010-4B53-8BD7-24E9FEBD6560}" type="presParOf" srcId="{5416D2C5-5CF3-49FC-9DD3-69F4FC451045}" destId="{9C04BFAE-4857-4792-91D4-257C3083F72B}" srcOrd="1" destOrd="0" presId="urn:microsoft.com/office/officeart/2008/layout/HorizontalMultiLevelHierarchy"/>
    <dgm:cxn modelId="{3B0AC07F-127E-42A2-B8C1-1BD32BE464BB}" type="presParOf" srcId="{C1FB521C-D1E8-4FA1-8469-001ECB35C718}" destId="{A5E98076-5E8E-4A67-AED1-C0E7D0F1FDF2}" srcOrd="2" destOrd="0" presId="urn:microsoft.com/office/officeart/2008/layout/HorizontalMultiLevelHierarchy"/>
    <dgm:cxn modelId="{CCEA557E-4C7B-4FF3-AA2F-C2205D7EBDA2}" type="presParOf" srcId="{A5E98076-5E8E-4A67-AED1-C0E7D0F1FDF2}" destId="{152AB6DE-6EBC-4BD7-A698-B9925023B1CB}" srcOrd="0" destOrd="0" presId="urn:microsoft.com/office/officeart/2008/layout/HorizontalMultiLevelHierarchy"/>
    <dgm:cxn modelId="{D21420F6-BD68-49AB-9597-D1C7BCC1DD15}" type="presParOf" srcId="{C1FB521C-D1E8-4FA1-8469-001ECB35C718}" destId="{35505D44-E0EF-455F-9062-9166B3796933}" srcOrd="3" destOrd="0" presId="urn:microsoft.com/office/officeart/2008/layout/HorizontalMultiLevelHierarchy"/>
    <dgm:cxn modelId="{95DC3FFA-D6DD-4EC2-A1D9-4CEB5DE0797B}" type="presParOf" srcId="{35505D44-E0EF-455F-9062-9166B3796933}" destId="{00F14896-9BF6-4FA9-B1D7-82F5CC0B4EF2}" srcOrd="0" destOrd="0" presId="urn:microsoft.com/office/officeart/2008/layout/HorizontalMultiLevelHierarchy"/>
    <dgm:cxn modelId="{6E4F2E59-9801-4FE7-B4AC-A4184776A1E4}" type="presParOf" srcId="{35505D44-E0EF-455F-9062-9166B3796933}" destId="{302C3A4F-9182-4100-B463-57704047D237}" srcOrd="1" destOrd="0" presId="urn:microsoft.com/office/officeart/2008/layout/HorizontalMultiLevelHierarchy"/>
    <dgm:cxn modelId="{FAE33224-190D-4672-9420-50AF662906F2}" type="presParOf" srcId="{C1FB521C-D1E8-4FA1-8469-001ECB35C718}" destId="{26978A13-3FE1-44A5-9C64-3AD6C6344354}" srcOrd="4" destOrd="0" presId="urn:microsoft.com/office/officeart/2008/layout/HorizontalMultiLevelHierarchy"/>
    <dgm:cxn modelId="{4D16072E-4211-4DB4-8435-3B822D5261FB}" type="presParOf" srcId="{26978A13-3FE1-44A5-9C64-3AD6C6344354}" destId="{E5FC4E25-9747-4FA6-804A-D624682BE9EE}" srcOrd="0" destOrd="0" presId="urn:microsoft.com/office/officeart/2008/layout/HorizontalMultiLevelHierarchy"/>
    <dgm:cxn modelId="{6259966E-1270-4587-850B-1CD73BA7FF78}" type="presParOf" srcId="{C1FB521C-D1E8-4FA1-8469-001ECB35C718}" destId="{D647018E-110F-4019-85F7-66F90C995940}" srcOrd="5" destOrd="0" presId="urn:microsoft.com/office/officeart/2008/layout/HorizontalMultiLevelHierarchy"/>
    <dgm:cxn modelId="{E75677D8-510B-46C9-941F-09D2DCD84518}" type="presParOf" srcId="{D647018E-110F-4019-85F7-66F90C995940}" destId="{25062472-0F2E-42EB-A200-4CEE61467207}" srcOrd="0" destOrd="0" presId="urn:microsoft.com/office/officeart/2008/layout/HorizontalMultiLevelHierarchy"/>
    <dgm:cxn modelId="{AE91D8FE-AEBB-49B3-980E-F13F94D55519}" type="presParOf" srcId="{D647018E-110F-4019-85F7-66F90C995940}" destId="{11AACACF-1565-4144-95B3-CFA417A14BE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85776F-4490-427D-9F47-D1D71FF54D64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4FC3FA9-1513-47B2-94EB-401A4EF8390C}">
      <dgm:prSet phldrT="[Текст]" custT="1"/>
      <dgm:spPr/>
      <dgm:t>
        <a:bodyPr/>
        <a:lstStyle/>
        <a:p>
          <a:r>
            <a:rPr lang="ru-RU" sz="4400" dirty="0">
              <a:solidFill>
                <a:schemeClr val="tx2">
                  <a:lumMod val="50000"/>
                </a:schemeClr>
              </a:solidFill>
            </a:rPr>
            <a:t>Целевая аудитория</a:t>
          </a:r>
        </a:p>
      </dgm:t>
    </dgm:pt>
    <dgm:pt modelId="{F1875077-87C3-422A-A040-F53C0343B508}" type="parTrans" cxnId="{CB08CFC6-C72A-46E1-9B66-062B2D754FB0}">
      <dgm:prSet/>
      <dgm:spPr/>
      <dgm:t>
        <a:bodyPr/>
        <a:lstStyle/>
        <a:p>
          <a:endParaRPr lang="ru-RU"/>
        </a:p>
      </dgm:t>
    </dgm:pt>
    <dgm:pt modelId="{A96B609D-2253-4B69-91FD-C032E467A550}" type="sibTrans" cxnId="{CB08CFC6-C72A-46E1-9B66-062B2D754FB0}">
      <dgm:prSet/>
      <dgm:spPr/>
      <dgm:t>
        <a:bodyPr/>
        <a:lstStyle/>
        <a:p>
          <a:endParaRPr lang="ru-RU"/>
        </a:p>
      </dgm:t>
    </dgm:pt>
    <dgm:pt modelId="{E9BDCA6D-BDE3-4107-BC31-D332EF92F95C}">
      <dgm:prSet phldrT="[Текст]"/>
      <dgm:spPr/>
      <dgm:t>
        <a:bodyPr/>
        <a:lstStyle/>
        <a:p>
          <a:r>
            <a:rPr lang="ru-RU" dirty="0">
              <a:solidFill>
                <a:schemeClr val="tx2">
                  <a:lumMod val="50000"/>
                </a:schemeClr>
              </a:solidFill>
            </a:rPr>
            <a:t>Воспитатели ДОО</a:t>
          </a:r>
        </a:p>
      </dgm:t>
    </dgm:pt>
    <dgm:pt modelId="{112EF9F3-9CC6-44DF-A60E-8C2B2C1D9282}" type="parTrans" cxnId="{44C29FA5-C54C-48F5-A1F4-13739219C7C1}">
      <dgm:prSet/>
      <dgm:spPr/>
      <dgm:t>
        <a:bodyPr/>
        <a:lstStyle/>
        <a:p>
          <a:endParaRPr lang="ru-RU"/>
        </a:p>
      </dgm:t>
    </dgm:pt>
    <dgm:pt modelId="{CDA63D50-D9D3-45D2-8E1A-842A9390EFC9}" type="sibTrans" cxnId="{44C29FA5-C54C-48F5-A1F4-13739219C7C1}">
      <dgm:prSet/>
      <dgm:spPr/>
      <dgm:t>
        <a:bodyPr/>
        <a:lstStyle/>
        <a:p>
          <a:endParaRPr lang="ru-RU"/>
        </a:p>
      </dgm:t>
    </dgm:pt>
    <dgm:pt modelId="{562D1C6C-CFCA-4BEB-8F8D-22A50B4925EE}">
      <dgm:prSet phldrT="[Текст]"/>
      <dgm:spPr/>
      <dgm:t>
        <a:bodyPr/>
        <a:lstStyle/>
        <a:p>
          <a:r>
            <a:rPr lang="ru-RU" dirty="0">
              <a:solidFill>
                <a:schemeClr val="tx2">
                  <a:lumMod val="50000"/>
                </a:schemeClr>
              </a:solidFill>
            </a:rPr>
            <a:t>Логопеды, дефектологи</a:t>
          </a:r>
        </a:p>
      </dgm:t>
    </dgm:pt>
    <dgm:pt modelId="{3CBCD5D9-1F63-4339-9DB8-9AE5AC7E02E5}" type="parTrans" cxnId="{DE9B7F20-706B-414C-9FDA-E4B200A14945}">
      <dgm:prSet/>
      <dgm:spPr/>
      <dgm:t>
        <a:bodyPr/>
        <a:lstStyle/>
        <a:p>
          <a:endParaRPr lang="ru-RU"/>
        </a:p>
      </dgm:t>
    </dgm:pt>
    <dgm:pt modelId="{D9F9C956-DE00-4EAA-A739-C50EC701B4AF}" type="sibTrans" cxnId="{DE9B7F20-706B-414C-9FDA-E4B200A14945}">
      <dgm:prSet/>
      <dgm:spPr/>
      <dgm:t>
        <a:bodyPr/>
        <a:lstStyle/>
        <a:p>
          <a:endParaRPr lang="ru-RU"/>
        </a:p>
      </dgm:t>
    </dgm:pt>
    <dgm:pt modelId="{701C81BB-940E-4F01-9ECE-E99557D30CE1}">
      <dgm:prSet phldrT="[Текст]"/>
      <dgm:spPr/>
      <dgm:t>
        <a:bodyPr/>
        <a:lstStyle/>
        <a:p>
          <a:r>
            <a:rPr lang="ru-RU" dirty="0">
              <a:solidFill>
                <a:schemeClr val="tx2">
                  <a:lumMod val="50000"/>
                </a:schemeClr>
              </a:solidFill>
            </a:rPr>
            <a:t>Родители </a:t>
          </a:r>
        </a:p>
      </dgm:t>
    </dgm:pt>
    <dgm:pt modelId="{B5F475E0-37DC-4EBC-8C22-E799B6BBC447}" type="parTrans" cxnId="{C523128F-B304-460A-ADB6-E93AD7E76346}">
      <dgm:prSet/>
      <dgm:spPr/>
      <dgm:t>
        <a:bodyPr/>
        <a:lstStyle/>
        <a:p>
          <a:endParaRPr lang="ru-RU"/>
        </a:p>
      </dgm:t>
    </dgm:pt>
    <dgm:pt modelId="{4315A476-1A57-44AA-AC8D-AB2895C7D62E}" type="sibTrans" cxnId="{C523128F-B304-460A-ADB6-E93AD7E76346}">
      <dgm:prSet/>
      <dgm:spPr/>
      <dgm:t>
        <a:bodyPr/>
        <a:lstStyle/>
        <a:p>
          <a:endParaRPr lang="ru-RU"/>
        </a:p>
      </dgm:t>
    </dgm:pt>
    <dgm:pt modelId="{957F4F0B-3C08-4972-897F-453F6488C9E9}" type="pres">
      <dgm:prSet presAssocID="{F285776F-4490-427D-9F47-D1D71FF54D6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5FE898-C5A0-47CE-86A2-6CA62B5779A8}" type="pres">
      <dgm:prSet presAssocID="{54FC3FA9-1513-47B2-94EB-401A4EF8390C}" presName="root1" presStyleCnt="0"/>
      <dgm:spPr/>
    </dgm:pt>
    <dgm:pt modelId="{A4EF1BDE-8A6D-4034-82A8-84FC2671C249}" type="pres">
      <dgm:prSet presAssocID="{54FC3FA9-1513-47B2-94EB-401A4EF8390C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178816-B564-4D3E-BCA5-A50E77817E4B}" type="pres">
      <dgm:prSet presAssocID="{54FC3FA9-1513-47B2-94EB-401A4EF8390C}" presName="level2hierChild" presStyleCnt="0"/>
      <dgm:spPr/>
    </dgm:pt>
    <dgm:pt modelId="{1353862E-50C5-4D3F-8A2D-3C24A96DB2DC}" type="pres">
      <dgm:prSet presAssocID="{112EF9F3-9CC6-44DF-A60E-8C2B2C1D9282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B4CC52E8-651A-4E67-A47B-21D60328FD80}" type="pres">
      <dgm:prSet presAssocID="{112EF9F3-9CC6-44DF-A60E-8C2B2C1D9282}" presName="connTx" presStyleLbl="parChTrans1D2" presStyleIdx="0" presStyleCnt="3"/>
      <dgm:spPr/>
      <dgm:t>
        <a:bodyPr/>
        <a:lstStyle/>
        <a:p>
          <a:endParaRPr lang="ru-RU"/>
        </a:p>
      </dgm:t>
    </dgm:pt>
    <dgm:pt modelId="{068F9140-A28D-434F-8732-278767020DCA}" type="pres">
      <dgm:prSet presAssocID="{E9BDCA6D-BDE3-4107-BC31-D332EF92F95C}" presName="root2" presStyleCnt="0"/>
      <dgm:spPr/>
    </dgm:pt>
    <dgm:pt modelId="{5047B6DA-BD2F-4DFC-B371-D581B6B67BA2}" type="pres">
      <dgm:prSet presAssocID="{E9BDCA6D-BDE3-4107-BC31-D332EF92F95C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A25D00-2A38-4BAD-A076-FDBDA914F1E5}" type="pres">
      <dgm:prSet presAssocID="{E9BDCA6D-BDE3-4107-BC31-D332EF92F95C}" presName="level3hierChild" presStyleCnt="0"/>
      <dgm:spPr/>
    </dgm:pt>
    <dgm:pt modelId="{F2BC76EB-E682-4947-B45D-A5F4C40CC2E2}" type="pres">
      <dgm:prSet presAssocID="{3CBCD5D9-1F63-4339-9DB8-9AE5AC7E02E5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144487E3-F851-46EB-9CC7-6616B12CCC41}" type="pres">
      <dgm:prSet presAssocID="{3CBCD5D9-1F63-4339-9DB8-9AE5AC7E02E5}" presName="connTx" presStyleLbl="parChTrans1D2" presStyleIdx="1" presStyleCnt="3"/>
      <dgm:spPr/>
      <dgm:t>
        <a:bodyPr/>
        <a:lstStyle/>
        <a:p>
          <a:endParaRPr lang="ru-RU"/>
        </a:p>
      </dgm:t>
    </dgm:pt>
    <dgm:pt modelId="{569D2F4C-B7E0-4072-A2B8-28B419B52F1E}" type="pres">
      <dgm:prSet presAssocID="{562D1C6C-CFCA-4BEB-8F8D-22A50B4925EE}" presName="root2" presStyleCnt="0"/>
      <dgm:spPr/>
    </dgm:pt>
    <dgm:pt modelId="{8639D7BC-ABAF-4B87-A92A-D3CE5F39826B}" type="pres">
      <dgm:prSet presAssocID="{562D1C6C-CFCA-4BEB-8F8D-22A50B4925EE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73B8FF-624B-41CB-BB88-9DA39855C2FD}" type="pres">
      <dgm:prSet presAssocID="{562D1C6C-CFCA-4BEB-8F8D-22A50B4925EE}" presName="level3hierChild" presStyleCnt="0"/>
      <dgm:spPr/>
    </dgm:pt>
    <dgm:pt modelId="{A651768D-4E78-46BF-AB24-65CCE9307CB7}" type="pres">
      <dgm:prSet presAssocID="{B5F475E0-37DC-4EBC-8C22-E799B6BBC447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A1AC31F9-CF1A-46E7-9414-C1BF225E69C6}" type="pres">
      <dgm:prSet presAssocID="{B5F475E0-37DC-4EBC-8C22-E799B6BBC447}" presName="connTx" presStyleLbl="parChTrans1D2" presStyleIdx="2" presStyleCnt="3"/>
      <dgm:spPr/>
      <dgm:t>
        <a:bodyPr/>
        <a:lstStyle/>
        <a:p>
          <a:endParaRPr lang="ru-RU"/>
        </a:p>
      </dgm:t>
    </dgm:pt>
    <dgm:pt modelId="{C3A45914-7D2C-460F-A008-362E744B96C7}" type="pres">
      <dgm:prSet presAssocID="{701C81BB-940E-4F01-9ECE-E99557D30CE1}" presName="root2" presStyleCnt="0"/>
      <dgm:spPr/>
    </dgm:pt>
    <dgm:pt modelId="{04251DFB-70A9-4A28-9FEC-951A7F39B7A3}" type="pres">
      <dgm:prSet presAssocID="{701C81BB-940E-4F01-9ECE-E99557D30CE1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6D6EAA-C8A1-4349-8AA1-948A49A81458}" type="pres">
      <dgm:prSet presAssocID="{701C81BB-940E-4F01-9ECE-E99557D30CE1}" presName="level3hierChild" presStyleCnt="0"/>
      <dgm:spPr/>
    </dgm:pt>
  </dgm:ptLst>
  <dgm:cxnLst>
    <dgm:cxn modelId="{6821201A-F4E9-474A-A0B9-D7D5D9BF67B8}" type="presOf" srcId="{3CBCD5D9-1F63-4339-9DB8-9AE5AC7E02E5}" destId="{144487E3-F851-46EB-9CC7-6616B12CCC41}" srcOrd="1" destOrd="0" presId="urn:microsoft.com/office/officeart/2008/layout/HorizontalMultiLevelHierarchy"/>
    <dgm:cxn modelId="{EE274F4E-95AF-4440-A8F1-8DE97648FDEC}" type="presOf" srcId="{112EF9F3-9CC6-44DF-A60E-8C2B2C1D9282}" destId="{1353862E-50C5-4D3F-8A2D-3C24A96DB2DC}" srcOrd="0" destOrd="0" presId="urn:microsoft.com/office/officeart/2008/layout/HorizontalMultiLevelHierarchy"/>
    <dgm:cxn modelId="{4363AECD-27C5-4D58-AED3-9857BEF9CDAF}" type="presOf" srcId="{701C81BB-940E-4F01-9ECE-E99557D30CE1}" destId="{04251DFB-70A9-4A28-9FEC-951A7F39B7A3}" srcOrd="0" destOrd="0" presId="urn:microsoft.com/office/officeart/2008/layout/HorizontalMultiLevelHierarchy"/>
    <dgm:cxn modelId="{3FD30F2F-5529-47E5-952C-F8EDBF64E1DC}" type="presOf" srcId="{54FC3FA9-1513-47B2-94EB-401A4EF8390C}" destId="{A4EF1BDE-8A6D-4034-82A8-84FC2671C249}" srcOrd="0" destOrd="0" presId="urn:microsoft.com/office/officeart/2008/layout/HorizontalMultiLevelHierarchy"/>
    <dgm:cxn modelId="{44C29FA5-C54C-48F5-A1F4-13739219C7C1}" srcId="{54FC3FA9-1513-47B2-94EB-401A4EF8390C}" destId="{E9BDCA6D-BDE3-4107-BC31-D332EF92F95C}" srcOrd="0" destOrd="0" parTransId="{112EF9F3-9CC6-44DF-A60E-8C2B2C1D9282}" sibTransId="{CDA63D50-D9D3-45D2-8E1A-842A9390EFC9}"/>
    <dgm:cxn modelId="{5B599A3A-CDAB-458F-8667-1AE8A594DE81}" type="presOf" srcId="{E9BDCA6D-BDE3-4107-BC31-D332EF92F95C}" destId="{5047B6DA-BD2F-4DFC-B371-D581B6B67BA2}" srcOrd="0" destOrd="0" presId="urn:microsoft.com/office/officeart/2008/layout/HorizontalMultiLevelHierarchy"/>
    <dgm:cxn modelId="{DE9B7F20-706B-414C-9FDA-E4B200A14945}" srcId="{54FC3FA9-1513-47B2-94EB-401A4EF8390C}" destId="{562D1C6C-CFCA-4BEB-8F8D-22A50B4925EE}" srcOrd="1" destOrd="0" parTransId="{3CBCD5D9-1F63-4339-9DB8-9AE5AC7E02E5}" sibTransId="{D9F9C956-DE00-4EAA-A739-C50EC701B4AF}"/>
    <dgm:cxn modelId="{C523128F-B304-460A-ADB6-E93AD7E76346}" srcId="{54FC3FA9-1513-47B2-94EB-401A4EF8390C}" destId="{701C81BB-940E-4F01-9ECE-E99557D30CE1}" srcOrd="2" destOrd="0" parTransId="{B5F475E0-37DC-4EBC-8C22-E799B6BBC447}" sibTransId="{4315A476-1A57-44AA-AC8D-AB2895C7D62E}"/>
    <dgm:cxn modelId="{57265FAB-2448-4205-ACEF-CA967D07A5D0}" type="presOf" srcId="{562D1C6C-CFCA-4BEB-8F8D-22A50B4925EE}" destId="{8639D7BC-ABAF-4B87-A92A-D3CE5F39826B}" srcOrd="0" destOrd="0" presId="urn:microsoft.com/office/officeart/2008/layout/HorizontalMultiLevelHierarchy"/>
    <dgm:cxn modelId="{BC0C83E4-6332-43CC-808D-47B1F3786019}" type="presOf" srcId="{B5F475E0-37DC-4EBC-8C22-E799B6BBC447}" destId="{A651768D-4E78-46BF-AB24-65CCE9307CB7}" srcOrd="0" destOrd="0" presId="urn:microsoft.com/office/officeart/2008/layout/HorizontalMultiLevelHierarchy"/>
    <dgm:cxn modelId="{258A73D8-9D81-4214-BBC8-C369DAD7FB39}" type="presOf" srcId="{3CBCD5D9-1F63-4339-9DB8-9AE5AC7E02E5}" destId="{F2BC76EB-E682-4947-B45D-A5F4C40CC2E2}" srcOrd="0" destOrd="0" presId="urn:microsoft.com/office/officeart/2008/layout/HorizontalMultiLevelHierarchy"/>
    <dgm:cxn modelId="{FD9CE03B-6B7C-49A9-80E4-8E16E6C9E319}" type="presOf" srcId="{B5F475E0-37DC-4EBC-8C22-E799B6BBC447}" destId="{A1AC31F9-CF1A-46E7-9414-C1BF225E69C6}" srcOrd="1" destOrd="0" presId="urn:microsoft.com/office/officeart/2008/layout/HorizontalMultiLevelHierarchy"/>
    <dgm:cxn modelId="{CB08CFC6-C72A-46E1-9B66-062B2D754FB0}" srcId="{F285776F-4490-427D-9F47-D1D71FF54D64}" destId="{54FC3FA9-1513-47B2-94EB-401A4EF8390C}" srcOrd="0" destOrd="0" parTransId="{F1875077-87C3-422A-A040-F53C0343B508}" sibTransId="{A96B609D-2253-4B69-91FD-C032E467A550}"/>
    <dgm:cxn modelId="{6BE55CE2-7934-48A9-AEDB-2D902C4F4A36}" type="presOf" srcId="{112EF9F3-9CC6-44DF-A60E-8C2B2C1D9282}" destId="{B4CC52E8-651A-4E67-A47B-21D60328FD80}" srcOrd="1" destOrd="0" presId="urn:microsoft.com/office/officeart/2008/layout/HorizontalMultiLevelHierarchy"/>
    <dgm:cxn modelId="{9123AE19-28EB-4BC9-9942-064A06509B3C}" type="presOf" srcId="{F285776F-4490-427D-9F47-D1D71FF54D64}" destId="{957F4F0B-3C08-4972-897F-453F6488C9E9}" srcOrd="0" destOrd="0" presId="urn:microsoft.com/office/officeart/2008/layout/HorizontalMultiLevelHierarchy"/>
    <dgm:cxn modelId="{EF4DDC4A-B8C5-4F04-B152-FEC421883CB6}" type="presParOf" srcId="{957F4F0B-3C08-4972-897F-453F6488C9E9}" destId="{3D5FE898-C5A0-47CE-86A2-6CA62B5779A8}" srcOrd="0" destOrd="0" presId="urn:microsoft.com/office/officeart/2008/layout/HorizontalMultiLevelHierarchy"/>
    <dgm:cxn modelId="{FD41BD85-2CD5-403E-8276-4171835316FB}" type="presParOf" srcId="{3D5FE898-C5A0-47CE-86A2-6CA62B5779A8}" destId="{A4EF1BDE-8A6D-4034-82A8-84FC2671C249}" srcOrd="0" destOrd="0" presId="urn:microsoft.com/office/officeart/2008/layout/HorizontalMultiLevelHierarchy"/>
    <dgm:cxn modelId="{6E01E020-AE4D-4BAE-915F-6C2B3839C38F}" type="presParOf" srcId="{3D5FE898-C5A0-47CE-86A2-6CA62B5779A8}" destId="{56178816-B564-4D3E-BCA5-A50E77817E4B}" srcOrd="1" destOrd="0" presId="urn:microsoft.com/office/officeart/2008/layout/HorizontalMultiLevelHierarchy"/>
    <dgm:cxn modelId="{85834014-3C17-4DF0-9671-B659651BA8DE}" type="presParOf" srcId="{56178816-B564-4D3E-BCA5-A50E77817E4B}" destId="{1353862E-50C5-4D3F-8A2D-3C24A96DB2DC}" srcOrd="0" destOrd="0" presId="urn:microsoft.com/office/officeart/2008/layout/HorizontalMultiLevelHierarchy"/>
    <dgm:cxn modelId="{02A4A659-E95F-40CD-A815-F8278AF3B97E}" type="presParOf" srcId="{1353862E-50C5-4D3F-8A2D-3C24A96DB2DC}" destId="{B4CC52E8-651A-4E67-A47B-21D60328FD80}" srcOrd="0" destOrd="0" presId="urn:microsoft.com/office/officeart/2008/layout/HorizontalMultiLevelHierarchy"/>
    <dgm:cxn modelId="{6248FA32-4493-402E-9A62-8453C29FD195}" type="presParOf" srcId="{56178816-B564-4D3E-BCA5-A50E77817E4B}" destId="{068F9140-A28D-434F-8732-278767020DCA}" srcOrd="1" destOrd="0" presId="urn:microsoft.com/office/officeart/2008/layout/HorizontalMultiLevelHierarchy"/>
    <dgm:cxn modelId="{75894A25-BCB1-468A-969B-96AC28309380}" type="presParOf" srcId="{068F9140-A28D-434F-8732-278767020DCA}" destId="{5047B6DA-BD2F-4DFC-B371-D581B6B67BA2}" srcOrd="0" destOrd="0" presId="urn:microsoft.com/office/officeart/2008/layout/HorizontalMultiLevelHierarchy"/>
    <dgm:cxn modelId="{E8F61582-5657-468C-8303-9915987F07FD}" type="presParOf" srcId="{068F9140-A28D-434F-8732-278767020DCA}" destId="{78A25D00-2A38-4BAD-A076-FDBDA914F1E5}" srcOrd="1" destOrd="0" presId="urn:microsoft.com/office/officeart/2008/layout/HorizontalMultiLevelHierarchy"/>
    <dgm:cxn modelId="{1AF64627-A023-491F-9945-C657E56CA90C}" type="presParOf" srcId="{56178816-B564-4D3E-BCA5-A50E77817E4B}" destId="{F2BC76EB-E682-4947-B45D-A5F4C40CC2E2}" srcOrd="2" destOrd="0" presId="urn:microsoft.com/office/officeart/2008/layout/HorizontalMultiLevelHierarchy"/>
    <dgm:cxn modelId="{D4637BE5-9190-45D4-8649-D24086C3B8A0}" type="presParOf" srcId="{F2BC76EB-E682-4947-B45D-A5F4C40CC2E2}" destId="{144487E3-F851-46EB-9CC7-6616B12CCC41}" srcOrd="0" destOrd="0" presId="urn:microsoft.com/office/officeart/2008/layout/HorizontalMultiLevelHierarchy"/>
    <dgm:cxn modelId="{4FE25E98-371D-4129-87B0-F7E83B9277BC}" type="presParOf" srcId="{56178816-B564-4D3E-BCA5-A50E77817E4B}" destId="{569D2F4C-B7E0-4072-A2B8-28B419B52F1E}" srcOrd="3" destOrd="0" presId="urn:microsoft.com/office/officeart/2008/layout/HorizontalMultiLevelHierarchy"/>
    <dgm:cxn modelId="{42801CCF-3301-4A26-A349-633A25E2519E}" type="presParOf" srcId="{569D2F4C-B7E0-4072-A2B8-28B419B52F1E}" destId="{8639D7BC-ABAF-4B87-A92A-D3CE5F39826B}" srcOrd="0" destOrd="0" presId="urn:microsoft.com/office/officeart/2008/layout/HorizontalMultiLevelHierarchy"/>
    <dgm:cxn modelId="{6AF2C26A-CDE2-4DD6-94A4-963F9B24BF72}" type="presParOf" srcId="{569D2F4C-B7E0-4072-A2B8-28B419B52F1E}" destId="{E873B8FF-624B-41CB-BB88-9DA39855C2FD}" srcOrd="1" destOrd="0" presId="urn:microsoft.com/office/officeart/2008/layout/HorizontalMultiLevelHierarchy"/>
    <dgm:cxn modelId="{15D651EF-6B2F-4BB6-8909-54202D405A90}" type="presParOf" srcId="{56178816-B564-4D3E-BCA5-A50E77817E4B}" destId="{A651768D-4E78-46BF-AB24-65CCE9307CB7}" srcOrd="4" destOrd="0" presId="urn:microsoft.com/office/officeart/2008/layout/HorizontalMultiLevelHierarchy"/>
    <dgm:cxn modelId="{DC424136-79F5-4814-876A-A8BDB8A877FB}" type="presParOf" srcId="{A651768D-4E78-46BF-AB24-65CCE9307CB7}" destId="{A1AC31F9-CF1A-46E7-9414-C1BF225E69C6}" srcOrd="0" destOrd="0" presId="urn:microsoft.com/office/officeart/2008/layout/HorizontalMultiLevelHierarchy"/>
    <dgm:cxn modelId="{4CE0FB66-D904-40F1-A19B-69F4550A8E18}" type="presParOf" srcId="{56178816-B564-4D3E-BCA5-A50E77817E4B}" destId="{C3A45914-7D2C-460F-A008-362E744B96C7}" srcOrd="5" destOrd="0" presId="urn:microsoft.com/office/officeart/2008/layout/HorizontalMultiLevelHierarchy"/>
    <dgm:cxn modelId="{4B96FFE6-3974-4305-A1E1-35F0D77CB9F6}" type="presParOf" srcId="{C3A45914-7D2C-460F-A008-362E744B96C7}" destId="{04251DFB-70A9-4A28-9FEC-951A7F39B7A3}" srcOrd="0" destOrd="0" presId="urn:microsoft.com/office/officeart/2008/layout/HorizontalMultiLevelHierarchy"/>
    <dgm:cxn modelId="{AB79D201-7719-485C-8B40-936D18E238C1}" type="presParOf" srcId="{C3A45914-7D2C-460F-A008-362E744B96C7}" destId="{6B6D6EAA-C8A1-4349-8AA1-948A49A8145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978A13-3FE1-44A5-9C64-3AD6C6344354}">
      <dsp:nvSpPr>
        <dsp:cNvPr id="0" name=""/>
        <dsp:cNvSpPr/>
      </dsp:nvSpPr>
      <dsp:spPr>
        <a:xfrm>
          <a:off x="1121572" y="2330118"/>
          <a:ext cx="3637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3778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294367" y="2366744"/>
        <a:ext cx="18188" cy="18188"/>
      </dsp:txXfrm>
    </dsp:sp>
    <dsp:sp modelId="{A5E98076-5E8E-4A67-AED1-C0E7D0F1FDF2}">
      <dsp:nvSpPr>
        <dsp:cNvPr id="0" name=""/>
        <dsp:cNvSpPr/>
      </dsp:nvSpPr>
      <dsp:spPr>
        <a:xfrm>
          <a:off x="1121572" y="560514"/>
          <a:ext cx="430051" cy="1815324"/>
        </a:xfrm>
        <a:custGeom>
          <a:avLst/>
          <a:gdLst/>
          <a:ahLst/>
          <a:cxnLst/>
          <a:rect l="0" t="0" r="0" b="0"/>
          <a:pathLst>
            <a:path>
              <a:moveTo>
                <a:pt x="0" y="1815324"/>
              </a:moveTo>
              <a:lnTo>
                <a:pt x="215025" y="1815324"/>
              </a:lnTo>
              <a:lnTo>
                <a:pt x="215025" y="0"/>
              </a:lnTo>
              <a:lnTo>
                <a:pt x="430051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289958" y="1421537"/>
        <a:ext cx="93278" cy="93278"/>
      </dsp:txXfrm>
    </dsp:sp>
    <dsp:sp modelId="{CDA92BEE-C1B3-437C-978C-81CD89763011}">
      <dsp:nvSpPr>
        <dsp:cNvPr id="0" name=""/>
        <dsp:cNvSpPr/>
      </dsp:nvSpPr>
      <dsp:spPr>
        <a:xfrm>
          <a:off x="1121572" y="2375839"/>
          <a:ext cx="416785" cy="18153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8392" y="0"/>
              </a:lnTo>
              <a:lnTo>
                <a:pt x="208392" y="1815324"/>
              </a:lnTo>
              <a:lnTo>
                <a:pt x="416785" y="181532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283401" y="3236937"/>
        <a:ext cx="93127" cy="93127"/>
      </dsp:txXfrm>
    </dsp:sp>
    <dsp:sp modelId="{85ACC44D-4B4A-4AF6-BA9B-768F3F9DD89B}">
      <dsp:nvSpPr>
        <dsp:cNvPr id="0" name=""/>
        <dsp:cNvSpPr/>
      </dsp:nvSpPr>
      <dsp:spPr>
        <a:xfrm rot="16200000">
          <a:off x="-1705676" y="1924429"/>
          <a:ext cx="4751678" cy="90281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465" tIns="37465" rIns="37465" bIns="37465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900" kern="1200" dirty="0"/>
            <a:t>Задачи </a:t>
          </a:r>
        </a:p>
      </dsp:txBody>
      <dsp:txXfrm>
        <a:off x="-1705676" y="1924429"/>
        <a:ext cx="4751678" cy="902818"/>
      </dsp:txXfrm>
    </dsp:sp>
    <dsp:sp modelId="{AC6E2B59-A899-4B11-BA66-35237B1E074A}">
      <dsp:nvSpPr>
        <dsp:cNvPr id="0" name=""/>
        <dsp:cNvSpPr/>
      </dsp:nvSpPr>
      <dsp:spPr>
        <a:xfrm>
          <a:off x="1538357" y="3739754"/>
          <a:ext cx="2961245" cy="90281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Образовательные</a:t>
          </a:r>
          <a:r>
            <a:rPr lang="ru-RU" sz="3200" kern="1200" dirty="0"/>
            <a:t> </a:t>
          </a:r>
        </a:p>
      </dsp:txBody>
      <dsp:txXfrm>
        <a:off x="1538357" y="3739754"/>
        <a:ext cx="2961245" cy="902818"/>
      </dsp:txXfrm>
    </dsp:sp>
    <dsp:sp modelId="{00F14896-9BF6-4FA9-B1D7-82F5CC0B4EF2}">
      <dsp:nvSpPr>
        <dsp:cNvPr id="0" name=""/>
        <dsp:cNvSpPr/>
      </dsp:nvSpPr>
      <dsp:spPr>
        <a:xfrm>
          <a:off x="1551623" y="109104"/>
          <a:ext cx="2961245" cy="90281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/>
            <a:t>Воспитательные</a:t>
          </a:r>
        </a:p>
      </dsp:txBody>
      <dsp:txXfrm>
        <a:off x="1551623" y="109104"/>
        <a:ext cx="2961245" cy="902818"/>
      </dsp:txXfrm>
    </dsp:sp>
    <dsp:sp modelId="{25062472-0F2E-42EB-A200-4CEE61467207}">
      <dsp:nvSpPr>
        <dsp:cNvPr id="0" name=""/>
        <dsp:cNvSpPr/>
      </dsp:nvSpPr>
      <dsp:spPr>
        <a:xfrm>
          <a:off x="1485351" y="1924429"/>
          <a:ext cx="2961245" cy="90281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 Развивающие</a:t>
          </a:r>
        </a:p>
      </dsp:txBody>
      <dsp:txXfrm>
        <a:off x="1485351" y="1924429"/>
        <a:ext cx="2961245" cy="9028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1768D-4E78-46BF-AB24-65CCE9307CB7}">
      <dsp:nvSpPr>
        <dsp:cNvPr id="0" name=""/>
        <dsp:cNvSpPr/>
      </dsp:nvSpPr>
      <dsp:spPr>
        <a:xfrm>
          <a:off x="2838001" y="2709333"/>
          <a:ext cx="675382" cy="12869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691" y="0"/>
              </a:lnTo>
              <a:lnTo>
                <a:pt x="337691" y="1286933"/>
              </a:lnTo>
              <a:lnTo>
                <a:pt x="675382" y="128693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139358" y="3316465"/>
        <a:ext cx="72669" cy="72669"/>
      </dsp:txXfrm>
    </dsp:sp>
    <dsp:sp modelId="{F2BC76EB-E682-4947-B45D-A5F4C40CC2E2}">
      <dsp:nvSpPr>
        <dsp:cNvPr id="0" name=""/>
        <dsp:cNvSpPr/>
      </dsp:nvSpPr>
      <dsp:spPr>
        <a:xfrm>
          <a:off x="2838001" y="2663613"/>
          <a:ext cx="6753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5382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158808" y="2692448"/>
        <a:ext cx="33769" cy="33769"/>
      </dsp:txXfrm>
    </dsp:sp>
    <dsp:sp modelId="{1353862E-50C5-4D3F-8A2D-3C24A96DB2DC}">
      <dsp:nvSpPr>
        <dsp:cNvPr id="0" name=""/>
        <dsp:cNvSpPr/>
      </dsp:nvSpPr>
      <dsp:spPr>
        <a:xfrm>
          <a:off x="2838001" y="1422400"/>
          <a:ext cx="675382" cy="1286933"/>
        </a:xfrm>
        <a:custGeom>
          <a:avLst/>
          <a:gdLst/>
          <a:ahLst/>
          <a:cxnLst/>
          <a:rect l="0" t="0" r="0" b="0"/>
          <a:pathLst>
            <a:path>
              <a:moveTo>
                <a:pt x="0" y="1286933"/>
              </a:moveTo>
              <a:lnTo>
                <a:pt x="337691" y="1286933"/>
              </a:lnTo>
              <a:lnTo>
                <a:pt x="337691" y="0"/>
              </a:lnTo>
              <a:lnTo>
                <a:pt x="675382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139358" y="2029532"/>
        <a:ext cx="72669" cy="72669"/>
      </dsp:txXfrm>
    </dsp:sp>
    <dsp:sp modelId="{A4EF1BDE-8A6D-4034-82A8-84FC2671C249}">
      <dsp:nvSpPr>
        <dsp:cNvPr id="0" name=""/>
        <dsp:cNvSpPr/>
      </dsp:nvSpPr>
      <dsp:spPr>
        <a:xfrm rot="16200000">
          <a:off x="-386105" y="2194560"/>
          <a:ext cx="5418667" cy="102954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>
              <a:solidFill>
                <a:schemeClr val="tx2">
                  <a:lumMod val="50000"/>
                </a:schemeClr>
              </a:solidFill>
            </a:rPr>
            <a:t>Целевая аудитория</a:t>
          </a:r>
        </a:p>
      </dsp:txBody>
      <dsp:txXfrm>
        <a:off x="-386105" y="2194560"/>
        <a:ext cx="5418667" cy="1029546"/>
      </dsp:txXfrm>
    </dsp:sp>
    <dsp:sp modelId="{5047B6DA-BD2F-4DFC-B371-D581B6B67BA2}">
      <dsp:nvSpPr>
        <dsp:cNvPr id="0" name=""/>
        <dsp:cNvSpPr/>
      </dsp:nvSpPr>
      <dsp:spPr>
        <a:xfrm>
          <a:off x="3513384" y="907626"/>
          <a:ext cx="3376913" cy="102954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>
              <a:solidFill>
                <a:schemeClr val="tx2">
                  <a:lumMod val="50000"/>
                </a:schemeClr>
              </a:solidFill>
            </a:rPr>
            <a:t>Воспитатели ДОО</a:t>
          </a:r>
        </a:p>
      </dsp:txBody>
      <dsp:txXfrm>
        <a:off x="3513384" y="907626"/>
        <a:ext cx="3376913" cy="1029546"/>
      </dsp:txXfrm>
    </dsp:sp>
    <dsp:sp modelId="{8639D7BC-ABAF-4B87-A92A-D3CE5F39826B}">
      <dsp:nvSpPr>
        <dsp:cNvPr id="0" name=""/>
        <dsp:cNvSpPr/>
      </dsp:nvSpPr>
      <dsp:spPr>
        <a:xfrm>
          <a:off x="3513384" y="2194560"/>
          <a:ext cx="3376913" cy="102954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>
              <a:solidFill>
                <a:schemeClr val="tx2">
                  <a:lumMod val="50000"/>
                </a:schemeClr>
              </a:solidFill>
            </a:rPr>
            <a:t>Логопеды, дефектологи</a:t>
          </a:r>
        </a:p>
      </dsp:txBody>
      <dsp:txXfrm>
        <a:off x="3513384" y="2194560"/>
        <a:ext cx="3376913" cy="1029546"/>
      </dsp:txXfrm>
    </dsp:sp>
    <dsp:sp modelId="{04251DFB-70A9-4A28-9FEC-951A7F39B7A3}">
      <dsp:nvSpPr>
        <dsp:cNvPr id="0" name=""/>
        <dsp:cNvSpPr/>
      </dsp:nvSpPr>
      <dsp:spPr>
        <a:xfrm>
          <a:off x="3513384" y="3481493"/>
          <a:ext cx="3376913" cy="102954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>
              <a:solidFill>
                <a:schemeClr val="tx2">
                  <a:lumMod val="50000"/>
                </a:schemeClr>
              </a:solidFill>
            </a:rPr>
            <a:t>Родители </a:t>
          </a:r>
        </a:p>
      </dsp:txBody>
      <dsp:txXfrm>
        <a:off x="3513384" y="3481493"/>
        <a:ext cx="3376913" cy="10295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98EC2-1AE6-1469-04C0-6493E7830C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75D22E8-AA8C-7F32-F1FA-7F0876283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FC4789-536B-2778-11E1-E77DC5A7C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AEBE-6C74-43B2-B8BA-4866EECD4208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746E80-BECB-EA39-AE4A-6E4616CA2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4D3A95-231E-A32F-F68F-FA4FBACAC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6127-0D6D-48BD-81E9-507CFE4E2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18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CD0E9-D554-17E7-7FD2-6EF0C372C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714010-CCFD-E3D9-4D33-732BD12E6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310D9C-EA16-1280-1BCB-12F5D0355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AEBE-6C74-43B2-B8BA-4866EECD4208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9ED98F-7B96-7643-454B-A3F2AF364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768F9B-3D92-865B-8127-602F064D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6127-0D6D-48BD-81E9-507CFE4E2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15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54D4A2-FEDA-FBEA-DDF3-E3D93030A2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52D040-88AA-6C1E-B2D9-93A24B19A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BA5197-33F7-60AC-0A02-6AF0F078B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AEBE-6C74-43B2-B8BA-4866EECD4208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921CDD-76BA-EB76-D929-A65ED7CC2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869F7A-6C3B-76D4-4556-78835304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6127-0D6D-48BD-81E9-507CFE4E2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0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D95F93-9198-F96B-0B8A-E5FCC45C1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309F81-0F4E-ADD2-7134-FF81CF023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65EFC6-DECC-C2C8-A811-A3DE05567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AEBE-6C74-43B2-B8BA-4866EECD4208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257E63-F646-9B28-4F74-ADEBE6C6F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CB373F-9EA9-60FB-F7D5-449A1787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6127-0D6D-48BD-81E9-507CFE4E2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35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0A2DC-B6FA-78D9-2088-36B5B285F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DC1764-0BA7-2A01-82F8-B77436EFC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CDD2B4-1F09-046D-C87A-8487E0C07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AEBE-6C74-43B2-B8BA-4866EECD4208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7037E6-DAC2-70FC-CA83-D624896D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0F7161-32EB-101D-EA7E-0FD4378C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6127-0D6D-48BD-81E9-507CFE4E2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3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BDFAA-12EC-235F-30EB-35A82A828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9E122F-6F60-0A5C-6161-C42DF906C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36E457-42EE-6D55-E9CA-CE2F32A56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451CBD-E0BB-CC45-5DA2-B87814E58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AEBE-6C74-43B2-B8BA-4866EECD4208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D172E-CFC1-CA2C-6C1D-83D5B1A12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96E636-CE73-A170-52C3-7CBEFF5E4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6127-0D6D-48BD-81E9-507CFE4E2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84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1DF38-7A34-DDDA-FE2F-2A6A850B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BBE042-EFA7-0D87-7080-96FF547A2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F2D6A2-A235-BA6B-D8E4-529CF518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802AF1-3171-FACE-7ED5-FB7B5B9CAF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910AE40-74B7-2CE6-C347-F583171D81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3EAAA2-364F-A9CB-EAD5-EC07799F6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AEBE-6C74-43B2-B8BA-4866EECD4208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6410D8B-8D14-43A2-8EFE-9620979FB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B57D0D4-7F56-3590-154B-8A51895CB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6127-0D6D-48BD-81E9-507CFE4E2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71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56806C-D833-4FBE-E2C4-23E6AC3DB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FD7C47-9B3A-80D1-5CD1-961F393E4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AEBE-6C74-43B2-B8BA-4866EECD4208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00368F-D438-AF51-DFC0-27D291364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2C1A6-2FFF-7F67-1370-230B26890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6127-0D6D-48BD-81E9-507CFE4E2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5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C4D9D95-3554-A3CB-E088-AD9E9521A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AEBE-6C74-43B2-B8BA-4866EECD4208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FD6883-EEC5-2C61-3FF6-8F5CBF21A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8FBEAE-BF85-6CAF-4200-7205B0399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6127-0D6D-48BD-81E9-507CFE4E2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5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A8D6F-96C4-CEA2-8190-2366A49E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57CF90-F55F-CECF-71F7-2D736E78F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1E926A-84BC-1F75-5291-13C73A305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7C2697-BAA9-E90E-7B17-D05BA3A1A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AEBE-6C74-43B2-B8BA-4866EECD4208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86E2E7-68CC-C870-E014-2B3B0E5D0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CF7A8B-7134-5B18-5093-2585B6E8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6127-0D6D-48BD-81E9-507CFE4E2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58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CF968-842D-5F77-225D-2BDC5A1CA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D1943A-4525-D7A4-2922-3F21A178A4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16B486-6F21-1A7B-6712-5B3AD98B81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CB270A-FC93-7566-BAAB-3226DE32D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AEBE-6C74-43B2-B8BA-4866EECD4208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5E6CD6-9891-EEEB-ABEB-A9E8044B0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D0EF3B-EDB8-A913-13A7-43FD647F4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6127-0D6D-48BD-81E9-507CFE4E2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04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4F83F8-6A5C-BB79-8EBC-4EFE9E56E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BABEEB-6C84-8776-AB96-9610480CE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A23CEE-8EE4-91C8-A1FE-3A90CBE95B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3AEBE-6C74-43B2-B8BA-4866EECD4208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E05BCC-F906-1763-FF3D-A2CE0D422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1483D7-31F4-34EF-B6B9-310C51038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46127-0D6D-48BD-81E9-507CFE4E2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7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55.png"/><Relationship Id="rId18" Type="http://schemas.openxmlformats.org/officeDocument/2006/relationships/slide" Target="slide4.xml"/><Relationship Id="rId3" Type="http://schemas.openxmlformats.org/officeDocument/2006/relationships/image" Target="../media/image47.png"/><Relationship Id="rId21" Type="http://schemas.openxmlformats.org/officeDocument/2006/relationships/image" Target="../media/image58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17" Type="http://schemas.openxmlformats.org/officeDocument/2006/relationships/slide" Target="slide5.xml"/><Relationship Id="rId2" Type="http://schemas.openxmlformats.org/officeDocument/2006/relationships/image" Target="../media/image9.jpg"/><Relationship Id="rId16" Type="http://schemas.openxmlformats.org/officeDocument/2006/relationships/image" Target="../media/image57.png"/><Relationship Id="rId20" Type="http://schemas.openxmlformats.org/officeDocument/2006/relationships/slide" Target="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6.wdp"/><Relationship Id="rId11" Type="http://schemas.openxmlformats.org/officeDocument/2006/relationships/image" Target="../media/image53.png"/><Relationship Id="rId24" Type="http://schemas.openxmlformats.org/officeDocument/2006/relationships/image" Target="../media/image61.png"/><Relationship Id="rId5" Type="http://schemas.openxmlformats.org/officeDocument/2006/relationships/image" Target="../media/image49.png"/><Relationship Id="rId15" Type="http://schemas.microsoft.com/office/2007/relationships/hdphoto" Target="../media/hdphoto18.wdp"/><Relationship Id="rId23" Type="http://schemas.openxmlformats.org/officeDocument/2006/relationships/image" Target="../media/image60.png"/><Relationship Id="rId10" Type="http://schemas.openxmlformats.org/officeDocument/2006/relationships/image" Target="../media/image52.png"/><Relationship Id="rId19" Type="http://schemas.openxmlformats.org/officeDocument/2006/relationships/image" Target="../media/image1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slide" Target="slide5.xml"/><Relationship Id="rId12" Type="http://schemas.openxmlformats.org/officeDocument/2006/relationships/image" Target="../media/image66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Relationship Id="rId6" Type="http://schemas.microsoft.com/office/2007/relationships/hdphoto" Target="../media/hdphoto20.wdp"/><Relationship Id="rId11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slide" Target="slide12.xml"/><Relationship Id="rId4" Type="http://schemas.microsoft.com/office/2007/relationships/hdphoto" Target="../media/hdphoto19.wdp"/><Relationship Id="rId9" Type="http://schemas.openxmlformats.org/officeDocument/2006/relationships/image" Target="../media/image12.png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12.png"/><Relationship Id="rId3" Type="http://schemas.openxmlformats.org/officeDocument/2006/relationships/slide" Target="slide5.xml"/><Relationship Id="rId7" Type="http://schemas.openxmlformats.org/officeDocument/2006/relationships/image" Target="../media/image72.jpeg"/><Relationship Id="rId12" Type="http://schemas.openxmlformats.org/officeDocument/2006/relationships/slide" Target="slide4.xm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3" Type="http://schemas.openxmlformats.org/officeDocument/2006/relationships/slide" Target="slide6.xml"/><Relationship Id="rId7" Type="http://schemas.openxmlformats.org/officeDocument/2006/relationships/image" Target="../media/image78.png"/><Relationship Id="rId12" Type="http://schemas.openxmlformats.org/officeDocument/2006/relationships/image" Target="../media/image15.png"/><Relationship Id="rId17" Type="http://schemas.openxmlformats.org/officeDocument/2006/relationships/slide" Target="slide14.xml"/><Relationship Id="rId2" Type="http://schemas.openxmlformats.org/officeDocument/2006/relationships/image" Target="../media/image77.jpg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80.png"/><Relationship Id="rId4" Type="http://schemas.openxmlformats.org/officeDocument/2006/relationships/slide" Target="slide4.xml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22.wdp"/><Relationship Id="rId3" Type="http://schemas.openxmlformats.org/officeDocument/2006/relationships/slide" Target="slide4.xml"/><Relationship Id="rId7" Type="http://schemas.openxmlformats.org/officeDocument/2006/relationships/slide" Target="slide15.xml"/><Relationship Id="rId12" Type="http://schemas.openxmlformats.org/officeDocument/2006/relationships/image" Target="../media/image85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Relationship Id="rId6" Type="http://schemas.openxmlformats.org/officeDocument/2006/relationships/slide" Target="slide14.xml"/><Relationship Id="rId11" Type="http://schemas.openxmlformats.org/officeDocument/2006/relationships/image" Target="../media/image84.png"/><Relationship Id="rId5" Type="http://schemas.openxmlformats.org/officeDocument/2006/relationships/slide" Target="slide6.xml"/><Relationship Id="rId10" Type="http://schemas.microsoft.com/office/2007/relationships/hdphoto" Target="../media/hdphoto21.wdp"/><Relationship Id="rId4" Type="http://schemas.openxmlformats.org/officeDocument/2006/relationships/image" Target="../media/image12.png"/><Relationship Id="rId9" Type="http://schemas.openxmlformats.org/officeDocument/2006/relationships/image" Target="../media/image83.png"/><Relationship Id="rId1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1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slide" Target="slide6.xml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image" Target="../media/image77.jp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91.png"/><Relationship Id="rId5" Type="http://schemas.openxmlformats.org/officeDocument/2006/relationships/slide" Target="slide4.xml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microsoft.com/office/2007/relationships/hdphoto" Target="../media/hdphoto23.wdp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2.png"/><Relationship Id="rId3" Type="http://schemas.openxmlformats.org/officeDocument/2006/relationships/image" Target="../media/image99.png"/><Relationship Id="rId7" Type="http://schemas.microsoft.com/office/2007/relationships/hdphoto" Target="../media/hdphoto24.wdp"/><Relationship Id="rId12" Type="http://schemas.openxmlformats.org/officeDocument/2006/relationships/slide" Target="slide4.xml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11" Type="http://schemas.openxmlformats.org/officeDocument/2006/relationships/slide" Target="slide6.xml"/><Relationship Id="rId5" Type="http://schemas.openxmlformats.org/officeDocument/2006/relationships/image" Target="../media/image101.png"/><Relationship Id="rId10" Type="http://schemas.openxmlformats.org/officeDocument/2006/relationships/image" Target="../media/image53.png"/><Relationship Id="rId4" Type="http://schemas.openxmlformats.org/officeDocument/2006/relationships/image" Target="../media/image100.png"/><Relationship Id="rId9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10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slide" Target="slide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6.xml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slide" Target="slide5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7.xml"/><Relationship Id="rId7" Type="http://schemas.openxmlformats.org/officeDocument/2006/relationships/slide" Target="slide1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slide" Target="slide18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5.xml"/><Relationship Id="rId4" Type="http://schemas.openxmlformats.org/officeDocument/2006/relationships/slide" Target="slide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microsoft.com/office/2007/relationships/hdphoto" Target="../media/hdphoto2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16.png"/><Relationship Id="rId5" Type="http://schemas.openxmlformats.org/officeDocument/2006/relationships/slide" Target="slide5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slide" Target="slide8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0.png"/><Relationship Id="rId18" Type="http://schemas.microsoft.com/office/2007/relationships/hdphoto" Target="../media/hdphoto10.wdp"/><Relationship Id="rId26" Type="http://schemas.openxmlformats.org/officeDocument/2006/relationships/image" Target="../media/image37.png"/><Relationship Id="rId3" Type="http://schemas.openxmlformats.org/officeDocument/2006/relationships/image" Target="../media/image25.png"/><Relationship Id="rId21" Type="http://schemas.openxmlformats.org/officeDocument/2006/relationships/image" Target="../media/image34.png"/><Relationship Id="rId34" Type="http://schemas.openxmlformats.org/officeDocument/2006/relationships/slide" Target="slide5.xml"/><Relationship Id="rId7" Type="http://schemas.openxmlformats.org/officeDocument/2006/relationships/image" Target="../media/image27.png"/><Relationship Id="rId12" Type="http://schemas.microsoft.com/office/2007/relationships/hdphoto" Target="../media/hdphoto7.wdp"/><Relationship Id="rId17" Type="http://schemas.openxmlformats.org/officeDocument/2006/relationships/image" Target="../media/image32.png"/><Relationship Id="rId25" Type="http://schemas.openxmlformats.org/officeDocument/2006/relationships/image" Target="../media/image36.png"/><Relationship Id="rId33" Type="http://schemas.openxmlformats.org/officeDocument/2006/relationships/slide" Target="slide9.xml"/><Relationship Id="rId2" Type="http://schemas.openxmlformats.org/officeDocument/2006/relationships/image" Target="../media/image9.jpg"/><Relationship Id="rId16" Type="http://schemas.microsoft.com/office/2007/relationships/hdphoto" Target="../media/hdphoto9.wdp"/><Relationship Id="rId20" Type="http://schemas.microsoft.com/office/2007/relationships/hdphoto" Target="../media/hdphoto11.wdp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29.png"/><Relationship Id="rId24" Type="http://schemas.microsoft.com/office/2007/relationships/hdphoto" Target="../media/hdphoto13.wdp"/><Relationship Id="rId32" Type="http://schemas.openxmlformats.org/officeDocument/2006/relationships/image" Target="../media/image12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23" Type="http://schemas.openxmlformats.org/officeDocument/2006/relationships/image" Target="../media/image35.png"/><Relationship Id="rId28" Type="http://schemas.openxmlformats.org/officeDocument/2006/relationships/image" Target="../media/image38.png"/><Relationship Id="rId10" Type="http://schemas.microsoft.com/office/2007/relationships/hdphoto" Target="../media/hdphoto6.wdp"/><Relationship Id="rId19" Type="http://schemas.openxmlformats.org/officeDocument/2006/relationships/image" Target="../media/image33.png"/><Relationship Id="rId31" Type="http://schemas.openxmlformats.org/officeDocument/2006/relationships/slide" Target="slide4.xml"/><Relationship Id="rId4" Type="http://schemas.microsoft.com/office/2007/relationships/hdphoto" Target="../media/hdphoto3.wdp"/><Relationship Id="rId9" Type="http://schemas.openxmlformats.org/officeDocument/2006/relationships/image" Target="../media/image28.png"/><Relationship Id="rId14" Type="http://schemas.microsoft.com/office/2007/relationships/hdphoto" Target="../media/hdphoto8.wdp"/><Relationship Id="rId22" Type="http://schemas.microsoft.com/office/2007/relationships/hdphoto" Target="../media/hdphoto12.wdp"/><Relationship Id="rId27" Type="http://schemas.microsoft.com/office/2007/relationships/hdphoto" Target="../media/hdphoto14.wdp"/><Relationship Id="rId30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" Target="slide5.xml"/><Relationship Id="rId7" Type="http://schemas.openxmlformats.org/officeDocument/2006/relationships/image" Target="../media/image42.png"/><Relationship Id="rId12" Type="http://schemas.openxmlformats.org/officeDocument/2006/relationships/slide" Target="slide10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12.png"/><Relationship Id="rId10" Type="http://schemas.openxmlformats.org/officeDocument/2006/relationships/image" Target="../media/image45.png"/><Relationship Id="rId4" Type="http://schemas.openxmlformats.org/officeDocument/2006/relationships/slide" Target="slide4.xml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92D7C39-3B4B-2AB4-7309-05DD7FA6A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1547" y="5606320"/>
            <a:ext cx="6535711" cy="1251679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Подготовили воспитатели:</a:t>
            </a:r>
          </a:p>
          <a:p>
            <a:r>
              <a:rPr lang="ru-RU" b="1" dirty="0">
                <a:solidFill>
                  <a:srgbClr val="002060"/>
                </a:solidFill>
              </a:rPr>
              <a:t>Еремеева Алла Владимировна и </a:t>
            </a:r>
          </a:p>
          <a:p>
            <a:r>
              <a:rPr lang="ru-RU" b="1" dirty="0">
                <a:solidFill>
                  <a:srgbClr val="002060"/>
                </a:solidFill>
              </a:rPr>
              <a:t>Константинова Алевтина Алексеевна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4CDC5F3-4A6E-D1A3-6128-4C981256AD15}"/>
              </a:ext>
            </a:extLst>
          </p:cNvPr>
          <p:cNvSpPr/>
          <p:nvPr/>
        </p:nvSpPr>
        <p:spPr>
          <a:xfrm>
            <a:off x="1470748" y="1480327"/>
            <a:ext cx="924550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Интерактивные игры для детей старшего дошкольного возраста </a:t>
            </a:r>
            <a:endParaRPr lang="ru-RU" sz="4800" b="1" cap="none" spc="0" dirty="0" smtClean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800" b="1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4800" b="1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4-5, 5-6 лет</a:t>
            </a:r>
            <a:r>
              <a:rPr lang="ru-RU" sz="4800" b="1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4800" b="1" cap="none" spc="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800" b="1" cap="none" spc="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 «Времена года</a:t>
            </a:r>
            <a:r>
              <a:rPr lang="ru-RU" sz="4800" b="1" cap="none" spc="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</a:p>
          <a:p>
            <a:pPr algn="ctr"/>
            <a:r>
              <a:rPr lang="ru-RU" sz="4800" b="1" cap="none" spc="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(зима, весна)</a:t>
            </a:r>
            <a:endParaRPr lang="ru-RU" sz="4800" b="1" cap="none" spc="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5BACCD-E8B6-3735-C13F-50F7E19537F1}"/>
              </a:ext>
            </a:extLst>
          </p:cNvPr>
          <p:cNvSpPr/>
          <p:nvPr/>
        </p:nvSpPr>
        <p:spPr>
          <a:xfrm>
            <a:off x="194872" y="124323"/>
            <a:ext cx="1179725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0"/>
                <a:solidFill>
                  <a:srgbClr val="002060"/>
                </a:solidFill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2000" b="1" cap="none" spc="0" dirty="0">
                <a:ln w="0"/>
                <a:solidFill>
                  <a:srgbClr val="002060"/>
                </a:solidFill>
              </a:rPr>
              <a:t>"Центр развития ребенка - детский сад №16" </a:t>
            </a:r>
          </a:p>
          <a:p>
            <a:pPr algn="ctr"/>
            <a:r>
              <a:rPr lang="ru-RU" sz="2000" b="1" cap="none" spc="0" dirty="0">
                <a:ln w="0"/>
                <a:solidFill>
                  <a:srgbClr val="002060"/>
                </a:solidFill>
              </a:rPr>
              <a:t>Ново-Савиновского района г. Казани</a:t>
            </a:r>
          </a:p>
        </p:txBody>
      </p:sp>
    </p:spTree>
    <p:extLst>
      <p:ext uri="{BB962C8B-B14F-4D97-AF65-F5344CB8AC3E}">
        <p14:creationId xmlns:p14="http://schemas.microsoft.com/office/powerpoint/2010/main" val="123652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9649C3B-7C80-5EE6-CE3F-CCEC64FBA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826" y="5648672"/>
            <a:ext cx="1091729" cy="118340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970B99-6805-9419-D8E1-F40F2AAD9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244"/>
            <a:ext cx="10515600" cy="65420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Сосчитай</a:t>
            </a:r>
            <a:r>
              <a:rPr lang="ru-RU" b="1" dirty="0"/>
              <a:t>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4B2F20-E2FF-1C3E-08F7-AC71833C9D71}"/>
              </a:ext>
            </a:extLst>
          </p:cNvPr>
          <p:cNvCxnSpPr>
            <a:cxnSpLocks/>
          </p:cNvCxnSpPr>
          <p:nvPr/>
        </p:nvCxnSpPr>
        <p:spPr>
          <a:xfrm>
            <a:off x="9720481" y="-12697"/>
            <a:ext cx="0" cy="6858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4988D1-2AEB-F625-8866-082A746BC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H="1">
            <a:off x="4842276" y="733566"/>
            <a:ext cx="51789" cy="97363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D9F2A8-D6D8-226B-DCFB-1B308AB121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0" b="95000" l="9369" r="90249">
                        <a14:foregroundMark x1="49522" y1="9000" x2="49522" y2="9000"/>
                        <a14:foregroundMark x1="48948" y1="6500" x2="48948" y2="6500"/>
                        <a14:foregroundMark x1="22562" y1="90000" x2="54876" y2="91625"/>
                        <a14:foregroundMark x1="54876" y1="91625" x2="68642" y2="91250"/>
                        <a14:foregroundMark x1="53155" y1="95000" x2="53155" y2="95000"/>
                        <a14:foregroundMark x1="9560" y1="81125" x2="9560" y2="81125"/>
                        <a14:foregroundMark x1="90249" y1="83250" x2="90249" y2="83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934" y="707091"/>
            <a:ext cx="964136" cy="14747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6DA6AA9-FCB3-D0DF-8FC4-CE54325D5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0" b="95000" l="9369" r="90249">
                        <a14:foregroundMark x1="49522" y1="9000" x2="49522" y2="9000"/>
                        <a14:foregroundMark x1="48948" y1="6500" x2="48948" y2="6500"/>
                        <a14:foregroundMark x1="22562" y1="90000" x2="54876" y2="91625"/>
                        <a14:foregroundMark x1="54876" y1="91625" x2="68642" y2="91250"/>
                        <a14:foregroundMark x1="53155" y1="95000" x2="53155" y2="95000"/>
                        <a14:foregroundMark x1="9560" y1="81125" x2="9560" y2="81125"/>
                        <a14:foregroundMark x1="90249" y1="83250" x2="90249" y2="83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3994" y="-29518"/>
            <a:ext cx="1445695" cy="221138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0561F4D-8EFF-D66B-978F-65BB009DED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5625" l="1429" r="98929">
                        <a14:foregroundMark x1="54286" y1="9375" x2="54286" y2="9375"/>
                        <a14:foregroundMark x1="50714" y1="5000" x2="50714" y2="5000"/>
                        <a14:foregroundMark x1="93929" y1="28125" x2="93929" y2="28125"/>
                        <a14:foregroundMark x1="49286" y1="91250" x2="49286" y2="91250"/>
                        <a14:foregroundMark x1="96429" y1="72813" x2="96429" y2="72813"/>
                        <a14:foregroundMark x1="49286" y1="95625" x2="49286" y2="95625"/>
                        <a14:foregroundMark x1="8571" y1="70938" x2="8571" y2="70938"/>
                        <a14:foregroundMark x1="8214" y1="64063" x2="8214" y2="64063"/>
                        <a14:foregroundMark x1="7143" y1="25938" x2="7143" y2="25938"/>
                        <a14:foregroundMark x1="1429" y1="25938" x2="1429" y2="25938"/>
                        <a14:foregroundMark x1="98929" y1="25625" x2="98929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3421" y="696736"/>
            <a:ext cx="857991" cy="98056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F1C3B12-4815-9052-6487-6906DB8374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5625" l="1429" r="98929">
                        <a14:foregroundMark x1="54286" y1="9375" x2="54286" y2="9375"/>
                        <a14:foregroundMark x1="50714" y1="5000" x2="50714" y2="5000"/>
                        <a14:foregroundMark x1="93929" y1="28125" x2="93929" y2="28125"/>
                        <a14:foregroundMark x1="49286" y1="91250" x2="49286" y2="91250"/>
                        <a14:foregroundMark x1="96429" y1="72813" x2="96429" y2="72813"/>
                        <a14:foregroundMark x1="49286" y1="95625" x2="49286" y2="95625"/>
                        <a14:foregroundMark x1="8571" y1="70938" x2="8571" y2="70938"/>
                        <a14:foregroundMark x1="8214" y1="64063" x2="8214" y2="64063"/>
                        <a14:foregroundMark x1="7143" y1="25938" x2="7143" y2="25938"/>
                        <a14:foregroundMark x1="1429" y1="25938" x2="1429" y2="25938"/>
                        <a14:foregroundMark x1="98929" y1="25625" x2="98929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7976" y="2505382"/>
            <a:ext cx="1395165" cy="159447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E0475FD-56EB-8D26-341C-3CEAF191F54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483" b="7304"/>
          <a:stretch/>
        </p:blipFill>
        <p:spPr>
          <a:xfrm>
            <a:off x="51232" y="5640801"/>
            <a:ext cx="945955" cy="112252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86C1846-C7C0-14EA-7B6E-2438E37203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364" t="8892" r="13099" b="1630"/>
          <a:stretch/>
        </p:blipFill>
        <p:spPr>
          <a:xfrm>
            <a:off x="1008810" y="5628061"/>
            <a:ext cx="945954" cy="1190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5DB82A3-6B9F-CED6-B9C0-2D6349662F2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981" t="10040" r="13760" b="6001"/>
          <a:stretch/>
        </p:blipFill>
        <p:spPr>
          <a:xfrm>
            <a:off x="1932994" y="5634763"/>
            <a:ext cx="914017" cy="119731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992E5AF-0FF7-D485-F8A6-3DA6D093C4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5249" y="5660783"/>
            <a:ext cx="945950" cy="118452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3A5855F-3210-1844-7EF7-B7DCC8D4C6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8438" y="5624560"/>
            <a:ext cx="945950" cy="11845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630F4C2-DE1E-D706-0178-2261A1BE30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90" b="91795" l="10000" r="90000">
                        <a14:foregroundMark x1="26875" y1="25000" x2="45000" y2="33974"/>
                        <a14:foregroundMark x1="45000" y1="33974" x2="79750" y2="27949"/>
                        <a14:foregroundMark x1="79750" y1="27949" x2="86250" y2="40128"/>
                        <a14:foregroundMark x1="86250" y1="40128" x2="85250" y2="60385"/>
                        <a14:foregroundMark x1="85250" y1="60385" x2="79750" y2="76538"/>
                        <a14:foregroundMark x1="79750" y1="76538" x2="62000" y2="91795"/>
                        <a14:foregroundMark x1="79250" y1="69615" x2="76000" y2="31282"/>
                        <a14:foregroundMark x1="46125" y1="23462" x2="68625" y2="24103"/>
                        <a14:foregroundMark x1="58250" y1="21538" x2="66375" y2="9744"/>
                        <a14:foregroundMark x1="66375" y1="9744" x2="75125" y2="12436"/>
                        <a14:foregroundMark x1="75125" y1="12436" x2="74125" y2="20128"/>
                        <a14:foregroundMark x1="74125" y1="20128" x2="70875" y2="22692"/>
                        <a14:foregroundMark x1="73875" y1="10385" x2="73875" y2="10385"/>
                        <a14:foregroundMark x1="70625" y1="8718" x2="77125" y2="11923"/>
                        <a14:foregroundMark x1="77125" y1="11923" x2="77250" y2="12051"/>
                        <a14:foregroundMark x1="43000" y1="16667" x2="41250" y2="9231"/>
                        <a14:foregroundMark x1="41250" y1="9231" x2="35500" y2="5128"/>
                        <a14:foregroundMark x1="35500" y1="5128" x2="26125" y2="7436"/>
                        <a14:foregroundMark x1="26125" y1="7436" x2="25250" y2="8205"/>
                        <a14:foregroundMark x1="31250" y1="19872" x2="26625" y2="14615"/>
                        <a14:foregroundMark x1="31000" y1="3590" x2="31000" y2="3590"/>
                        <a14:foregroundMark x1="25875" y1="10641" x2="25875" y2="10641"/>
                        <a14:foregroundMark x1="25250" y1="11667" x2="25250" y2="11667"/>
                        <a14:foregroundMark x1="78125" y1="11026" x2="78125" y2="11026"/>
                        <a14:foregroundMark x1="74875" y1="9872" x2="79750" y2="117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8145" y="4038770"/>
            <a:ext cx="1361447" cy="132741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7369913-968E-44DF-8F9D-506D318ADA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44949" y="4409023"/>
            <a:ext cx="1585686" cy="1547011"/>
          </a:xfrm>
          <a:prstGeom prst="rect">
            <a:avLst/>
          </a:prstGeom>
        </p:spPr>
      </p:pic>
      <p:sp>
        <p:nvSpPr>
          <p:cNvPr id="3" name="Стрелка: влево 2">
            <a:hlinkClick r:id="rId17" action="ppaction://hlinksldjump"/>
            <a:extLst>
              <a:ext uri="{FF2B5EF4-FFF2-40B4-BE49-F238E27FC236}">
                <a16:creationId xmlns:a16="http://schemas.microsoft.com/office/drawing/2014/main" id="{BBCC30AB-E2D1-D446-FFB2-F0373E6D43F4}"/>
              </a:ext>
            </a:extLst>
          </p:cNvPr>
          <p:cNvSpPr/>
          <p:nvPr/>
        </p:nvSpPr>
        <p:spPr>
          <a:xfrm>
            <a:off x="128323" y="0"/>
            <a:ext cx="1918740" cy="8097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hlinkClick r:id="rId17" action="ppaction://hlinksldjump"/>
              </a:rPr>
              <a:t>Содержание</a:t>
            </a:r>
            <a:endParaRPr lang="ru-RU" sz="2000" b="1" dirty="0"/>
          </a:p>
        </p:txBody>
      </p:sp>
      <p:pic>
        <p:nvPicPr>
          <p:cNvPr id="28" name="Picture 2" descr="C:\Users\Edius\Desktop\1612176476_1-p-glaza-risunok-dlya-detei-1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228" y="117907"/>
            <a:ext cx="422160" cy="2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трелка: вправо 15">
            <a:hlinkClick r:id="rId20" action="ppaction://hlinksldjump"/>
            <a:extLst>
              <a:ext uri="{FF2B5EF4-FFF2-40B4-BE49-F238E27FC236}">
                <a16:creationId xmlns:a16="http://schemas.microsoft.com/office/drawing/2014/main" id="{A2B5451F-A441-6EE2-0872-89540D861076}"/>
              </a:ext>
            </a:extLst>
          </p:cNvPr>
          <p:cNvSpPr/>
          <p:nvPr/>
        </p:nvSpPr>
        <p:spPr>
          <a:xfrm>
            <a:off x="9866600" y="6042134"/>
            <a:ext cx="2325399" cy="754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hlinkClick r:id="rId20" action="ppaction://hlinksldjump"/>
              </a:rPr>
              <a:t>Следующая игра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6C35DB-0A87-65F7-3A4F-B39FF0946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0" b="95000" l="9369" r="90249">
                        <a14:foregroundMark x1="49522" y1="9000" x2="49522" y2="9000"/>
                        <a14:foregroundMark x1="48948" y1="6500" x2="48948" y2="6500"/>
                        <a14:foregroundMark x1="22562" y1="90000" x2="54876" y2="91625"/>
                        <a14:foregroundMark x1="54876" y1="91625" x2="68642" y2="91250"/>
                        <a14:foregroundMark x1="53155" y1="95000" x2="53155" y2="95000"/>
                        <a14:foregroundMark x1="9560" y1="81125" x2="9560" y2="81125"/>
                        <a14:foregroundMark x1="90249" y1="83250" x2="90249" y2="83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968" y="2871065"/>
            <a:ext cx="964136" cy="147477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912A754-1B46-D622-2F8F-3D2189994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0" b="95000" l="9369" r="90249">
                        <a14:foregroundMark x1="49522" y1="9000" x2="49522" y2="9000"/>
                        <a14:foregroundMark x1="48948" y1="6500" x2="48948" y2="6500"/>
                        <a14:foregroundMark x1="22562" y1="90000" x2="54876" y2="91625"/>
                        <a14:foregroundMark x1="54876" y1="91625" x2="68642" y2="91250"/>
                        <a14:foregroundMark x1="53155" y1="95000" x2="53155" y2="95000"/>
                        <a14:foregroundMark x1="9560" y1="81125" x2="9560" y2="81125"/>
                        <a14:foregroundMark x1="90249" y1="83250" x2="90249" y2="83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9958" y="891942"/>
            <a:ext cx="964136" cy="147477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1EAC501-174D-C70D-5346-A9DD367ABA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0" b="95000" l="9369" r="90249">
                        <a14:foregroundMark x1="49522" y1="9000" x2="49522" y2="9000"/>
                        <a14:foregroundMark x1="48948" y1="6500" x2="48948" y2="6500"/>
                        <a14:foregroundMark x1="22562" y1="90000" x2="54876" y2="91625"/>
                        <a14:foregroundMark x1="54876" y1="91625" x2="68642" y2="91250"/>
                        <a14:foregroundMark x1="53155" y1="95000" x2="53155" y2="95000"/>
                        <a14:foregroundMark x1="9560" y1="81125" x2="9560" y2="81125"/>
                        <a14:foregroundMark x1="90249" y1="83250" x2="90249" y2="83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3025" y="1576317"/>
            <a:ext cx="964136" cy="147477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BC60F05-118F-5026-1423-9262F7FCC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0" b="95000" l="9369" r="90249">
                        <a14:foregroundMark x1="49522" y1="9000" x2="49522" y2="9000"/>
                        <a14:foregroundMark x1="48948" y1="6500" x2="48948" y2="6500"/>
                        <a14:foregroundMark x1="22562" y1="90000" x2="54876" y2="91625"/>
                        <a14:foregroundMark x1="54876" y1="91625" x2="68642" y2="91250"/>
                        <a14:foregroundMark x1="53155" y1="95000" x2="53155" y2="95000"/>
                        <a14:foregroundMark x1="9560" y1="81125" x2="9560" y2="81125"/>
                        <a14:foregroundMark x1="90249" y1="83250" x2="90249" y2="83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5564" y="3580302"/>
            <a:ext cx="964136" cy="147477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7D90D04-442E-4185-CCED-977294D4C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5625" l="1429" r="98929">
                        <a14:foregroundMark x1="54286" y1="9375" x2="54286" y2="9375"/>
                        <a14:foregroundMark x1="50714" y1="5000" x2="50714" y2="5000"/>
                        <a14:foregroundMark x1="93929" y1="28125" x2="93929" y2="28125"/>
                        <a14:foregroundMark x1="49286" y1="91250" x2="49286" y2="91250"/>
                        <a14:foregroundMark x1="96429" y1="72813" x2="96429" y2="72813"/>
                        <a14:foregroundMark x1="49286" y1="95625" x2="49286" y2="95625"/>
                        <a14:foregroundMark x1="8571" y1="70938" x2="8571" y2="70938"/>
                        <a14:foregroundMark x1="8214" y1="64063" x2="8214" y2="64063"/>
                        <a14:foregroundMark x1="7143" y1="25938" x2="7143" y2="25938"/>
                        <a14:foregroundMark x1="1429" y1="25938" x2="1429" y2="25938"/>
                        <a14:foregroundMark x1="98929" y1="25625" x2="98929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5131" y="2695319"/>
            <a:ext cx="857991" cy="98056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1A98382-1895-8B7F-4499-06D0103187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5625" l="1429" r="98929">
                        <a14:foregroundMark x1="54286" y1="9375" x2="54286" y2="9375"/>
                        <a14:foregroundMark x1="50714" y1="5000" x2="50714" y2="5000"/>
                        <a14:foregroundMark x1="93929" y1="28125" x2="93929" y2="28125"/>
                        <a14:foregroundMark x1="49286" y1="91250" x2="49286" y2="91250"/>
                        <a14:foregroundMark x1="96429" y1="72813" x2="96429" y2="72813"/>
                        <a14:foregroundMark x1="49286" y1="95625" x2="49286" y2="95625"/>
                        <a14:foregroundMark x1="8571" y1="70938" x2="8571" y2="70938"/>
                        <a14:foregroundMark x1="8214" y1="64063" x2="8214" y2="64063"/>
                        <a14:foregroundMark x1="7143" y1="25938" x2="7143" y2="25938"/>
                        <a14:foregroundMark x1="1429" y1="25938" x2="1429" y2="25938"/>
                        <a14:foregroundMark x1="98929" y1="25625" x2="98929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1963" y="2812340"/>
            <a:ext cx="857991" cy="9805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4C9395-D3C1-EE10-2D50-B9E62164C2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5625" l="1429" r="98929">
                        <a14:foregroundMark x1="54286" y1="9375" x2="54286" y2="9375"/>
                        <a14:foregroundMark x1="50714" y1="5000" x2="50714" y2="5000"/>
                        <a14:foregroundMark x1="93929" y1="28125" x2="93929" y2="28125"/>
                        <a14:foregroundMark x1="49286" y1="91250" x2="49286" y2="91250"/>
                        <a14:foregroundMark x1="96429" y1="72813" x2="96429" y2="72813"/>
                        <a14:foregroundMark x1="49286" y1="95625" x2="49286" y2="95625"/>
                        <a14:foregroundMark x1="8571" y1="70938" x2="8571" y2="70938"/>
                        <a14:foregroundMark x1="8214" y1="64063" x2="8214" y2="64063"/>
                        <a14:foregroundMark x1="7143" y1="25938" x2="7143" y2="25938"/>
                        <a14:foregroundMark x1="1429" y1="25938" x2="1429" y2="25938"/>
                        <a14:foregroundMark x1="98929" y1="25625" x2="98929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3606" y="1290024"/>
            <a:ext cx="857991" cy="98056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8B81F86-D0B0-C3E9-9AA7-27C07C3610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5625" l="1429" r="98929">
                        <a14:foregroundMark x1="54286" y1="9375" x2="54286" y2="9375"/>
                        <a14:foregroundMark x1="50714" y1="5000" x2="50714" y2="5000"/>
                        <a14:foregroundMark x1="93929" y1="28125" x2="93929" y2="28125"/>
                        <a14:foregroundMark x1="49286" y1="91250" x2="49286" y2="91250"/>
                        <a14:foregroundMark x1="96429" y1="72813" x2="96429" y2="72813"/>
                        <a14:foregroundMark x1="49286" y1="95625" x2="49286" y2="95625"/>
                        <a14:foregroundMark x1="8571" y1="70938" x2="8571" y2="70938"/>
                        <a14:foregroundMark x1="8214" y1="64063" x2="8214" y2="64063"/>
                        <a14:foregroundMark x1="7143" y1="25938" x2="7143" y2="25938"/>
                        <a14:foregroundMark x1="1429" y1="25938" x2="1429" y2="25938"/>
                        <a14:foregroundMark x1="98929" y1="25625" x2="98929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698" y="2266507"/>
            <a:ext cx="857991" cy="98056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B82B699-F297-8FD6-6E6C-1F4F59845D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5625" l="1429" r="98929">
                        <a14:foregroundMark x1="54286" y1="9375" x2="54286" y2="9375"/>
                        <a14:foregroundMark x1="50714" y1="5000" x2="50714" y2="5000"/>
                        <a14:foregroundMark x1="93929" y1="28125" x2="93929" y2="28125"/>
                        <a14:foregroundMark x1="49286" y1="91250" x2="49286" y2="91250"/>
                        <a14:foregroundMark x1="96429" y1="72813" x2="96429" y2="72813"/>
                        <a14:foregroundMark x1="49286" y1="95625" x2="49286" y2="95625"/>
                        <a14:foregroundMark x1="8571" y1="70938" x2="8571" y2="70938"/>
                        <a14:foregroundMark x1="8214" y1="64063" x2="8214" y2="64063"/>
                        <a14:foregroundMark x1="7143" y1="25938" x2="7143" y2="25938"/>
                        <a14:foregroundMark x1="1429" y1="25938" x2="1429" y2="25938"/>
                        <a14:foregroundMark x1="98929" y1="25625" x2="98929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006" y="4409023"/>
            <a:ext cx="857991" cy="9805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2C4906E-7D7E-B837-F76C-341A06CFAE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5625" l="1429" r="98929">
                        <a14:foregroundMark x1="54286" y1="9375" x2="54286" y2="9375"/>
                        <a14:foregroundMark x1="50714" y1="5000" x2="50714" y2="5000"/>
                        <a14:foregroundMark x1="93929" y1="28125" x2="93929" y2="28125"/>
                        <a14:foregroundMark x1="49286" y1="91250" x2="49286" y2="91250"/>
                        <a14:foregroundMark x1="96429" y1="72813" x2="96429" y2="72813"/>
                        <a14:foregroundMark x1="49286" y1="95625" x2="49286" y2="95625"/>
                        <a14:foregroundMark x1="8571" y1="70938" x2="8571" y2="70938"/>
                        <a14:foregroundMark x1="8214" y1="64063" x2="8214" y2="64063"/>
                        <a14:foregroundMark x1="7143" y1="25938" x2="7143" y2="25938"/>
                        <a14:foregroundMark x1="1429" y1="25938" x2="1429" y2="25938"/>
                        <a14:foregroundMark x1="98929" y1="25625" x2="98929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2266" y="2276989"/>
            <a:ext cx="857991" cy="98056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61300F0-FBBB-8A68-9623-C83EE7F332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5625" l="1429" r="98929">
                        <a14:foregroundMark x1="54286" y1="9375" x2="54286" y2="9375"/>
                        <a14:foregroundMark x1="50714" y1="5000" x2="50714" y2="5000"/>
                        <a14:foregroundMark x1="93929" y1="28125" x2="93929" y2="28125"/>
                        <a14:foregroundMark x1="49286" y1="91250" x2="49286" y2="91250"/>
                        <a14:foregroundMark x1="96429" y1="72813" x2="96429" y2="72813"/>
                        <a14:foregroundMark x1="49286" y1="95625" x2="49286" y2="95625"/>
                        <a14:foregroundMark x1="8571" y1="70938" x2="8571" y2="70938"/>
                        <a14:foregroundMark x1="8214" y1="64063" x2="8214" y2="64063"/>
                        <a14:foregroundMark x1="7143" y1="25938" x2="7143" y2="25938"/>
                        <a14:foregroundMark x1="1429" y1="25938" x2="1429" y2="25938"/>
                        <a14:foregroundMark x1="98929" y1="25625" x2="98929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9628" y="4470562"/>
            <a:ext cx="857991" cy="98056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0A73BD1-5EC3-07E4-F94D-358269DF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5625" l="1429" r="98929">
                        <a14:foregroundMark x1="54286" y1="9375" x2="54286" y2="9375"/>
                        <a14:foregroundMark x1="50714" y1="5000" x2="50714" y2="5000"/>
                        <a14:foregroundMark x1="93929" y1="28125" x2="93929" y2="28125"/>
                        <a14:foregroundMark x1="49286" y1="91250" x2="49286" y2="91250"/>
                        <a14:foregroundMark x1="96429" y1="72813" x2="96429" y2="72813"/>
                        <a14:foregroundMark x1="49286" y1="95625" x2="49286" y2="95625"/>
                        <a14:foregroundMark x1="8571" y1="70938" x2="8571" y2="70938"/>
                        <a14:foregroundMark x1="8214" y1="64063" x2="8214" y2="64063"/>
                        <a14:foregroundMark x1="7143" y1="25938" x2="7143" y2="25938"/>
                        <a14:foregroundMark x1="1429" y1="25938" x2="1429" y2="25938"/>
                        <a14:foregroundMark x1="98929" y1="25625" x2="98929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2928" y="4147680"/>
            <a:ext cx="857991" cy="98056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E82C4E4-0A75-2420-7B42-6DDE7D6CCC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5625" l="1429" r="98929">
                        <a14:foregroundMark x1="54286" y1="9375" x2="54286" y2="9375"/>
                        <a14:foregroundMark x1="50714" y1="5000" x2="50714" y2="5000"/>
                        <a14:foregroundMark x1="93929" y1="28125" x2="93929" y2="28125"/>
                        <a14:foregroundMark x1="49286" y1="91250" x2="49286" y2="91250"/>
                        <a14:foregroundMark x1="96429" y1="72813" x2="96429" y2="72813"/>
                        <a14:foregroundMark x1="49286" y1="95625" x2="49286" y2="95625"/>
                        <a14:foregroundMark x1="8571" y1="70938" x2="8571" y2="70938"/>
                        <a14:foregroundMark x1="8214" y1="64063" x2="8214" y2="64063"/>
                        <a14:foregroundMark x1="7143" y1="25938" x2="7143" y2="25938"/>
                        <a14:foregroundMark x1="1429" y1="25938" x2="1429" y2="25938"/>
                        <a14:foregroundMark x1="98929" y1="25625" x2="98929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3705" y="117907"/>
            <a:ext cx="857991" cy="9805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E7F3198-5C10-1717-F8AD-A0B055D598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90" b="91795" l="10000" r="90000">
                        <a14:foregroundMark x1="26875" y1="25000" x2="45000" y2="33974"/>
                        <a14:foregroundMark x1="45000" y1="33974" x2="79750" y2="27949"/>
                        <a14:foregroundMark x1="79750" y1="27949" x2="86250" y2="40128"/>
                        <a14:foregroundMark x1="86250" y1="40128" x2="85250" y2="60385"/>
                        <a14:foregroundMark x1="85250" y1="60385" x2="79750" y2="76538"/>
                        <a14:foregroundMark x1="79750" y1="76538" x2="62000" y2="91795"/>
                        <a14:foregroundMark x1="79250" y1="69615" x2="76000" y2="31282"/>
                        <a14:foregroundMark x1="46125" y1="23462" x2="68625" y2="24103"/>
                        <a14:foregroundMark x1="58250" y1="21538" x2="66375" y2="9744"/>
                        <a14:foregroundMark x1="66375" y1="9744" x2="75125" y2="12436"/>
                        <a14:foregroundMark x1="75125" y1="12436" x2="74125" y2="20128"/>
                        <a14:foregroundMark x1="74125" y1="20128" x2="70875" y2="22692"/>
                        <a14:foregroundMark x1="73875" y1="10385" x2="73875" y2="10385"/>
                        <a14:foregroundMark x1="70625" y1="8718" x2="77125" y2="11923"/>
                        <a14:foregroundMark x1="77125" y1="11923" x2="77250" y2="12051"/>
                        <a14:foregroundMark x1="43000" y1="16667" x2="41250" y2="9231"/>
                        <a14:foregroundMark x1="41250" y1="9231" x2="35500" y2="5128"/>
                        <a14:foregroundMark x1="35500" y1="5128" x2="26125" y2="7436"/>
                        <a14:foregroundMark x1="26125" y1="7436" x2="25250" y2="8205"/>
                        <a14:foregroundMark x1="31250" y1="19872" x2="26625" y2="14615"/>
                        <a14:foregroundMark x1="31000" y1="3590" x2="31000" y2="3590"/>
                        <a14:foregroundMark x1="25875" y1="10641" x2="25875" y2="10641"/>
                        <a14:foregroundMark x1="25250" y1="11667" x2="25250" y2="11667"/>
                        <a14:foregroundMark x1="78125" y1="11026" x2="78125" y2="11026"/>
                        <a14:foregroundMark x1="74875" y1="9872" x2="79750" y2="117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9386" y="228236"/>
            <a:ext cx="1361447" cy="132741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BA37A5F-5078-1AA7-CF55-9E9B72162E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90" b="91795" l="10000" r="90000">
                        <a14:foregroundMark x1="26875" y1="25000" x2="45000" y2="33974"/>
                        <a14:foregroundMark x1="45000" y1="33974" x2="79750" y2="27949"/>
                        <a14:foregroundMark x1="79750" y1="27949" x2="86250" y2="40128"/>
                        <a14:foregroundMark x1="86250" y1="40128" x2="85250" y2="60385"/>
                        <a14:foregroundMark x1="85250" y1="60385" x2="79750" y2="76538"/>
                        <a14:foregroundMark x1="79750" y1="76538" x2="62000" y2="91795"/>
                        <a14:foregroundMark x1="79250" y1="69615" x2="76000" y2="31282"/>
                        <a14:foregroundMark x1="46125" y1="23462" x2="68625" y2="24103"/>
                        <a14:foregroundMark x1="58250" y1="21538" x2="66375" y2="9744"/>
                        <a14:foregroundMark x1="66375" y1="9744" x2="75125" y2="12436"/>
                        <a14:foregroundMark x1="75125" y1="12436" x2="74125" y2="20128"/>
                        <a14:foregroundMark x1="74125" y1="20128" x2="70875" y2="22692"/>
                        <a14:foregroundMark x1="73875" y1="10385" x2="73875" y2="10385"/>
                        <a14:foregroundMark x1="70625" y1="8718" x2="77125" y2="11923"/>
                        <a14:foregroundMark x1="77125" y1="11923" x2="77250" y2="12051"/>
                        <a14:foregroundMark x1="43000" y1="16667" x2="41250" y2="9231"/>
                        <a14:foregroundMark x1="41250" y1="9231" x2="35500" y2="5128"/>
                        <a14:foregroundMark x1="35500" y1="5128" x2="26125" y2="7436"/>
                        <a14:foregroundMark x1="26125" y1="7436" x2="25250" y2="8205"/>
                        <a14:foregroundMark x1="31250" y1="19872" x2="26625" y2="14615"/>
                        <a14:foregroundMark x1="31000" y1="3590" x2="31000" y2="3590"/>
                        <a14:foregroundMark x1="25875" y1="10641" x2="25875" y2="10641"/>
                        <a14:foregroundMark x1="25250" y1="11667" x2="25250" y2="11667"/>
                        <a14:foregroundMark x1="78125" y1="11026" x2="78125" y2="11026"/>
                        <a14:foregroundMark x1="74875" y1="9872" x2="79750" y2="117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7884" y="2574774"/>
            <a:ext cx="1361447" cy="132741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004ED02-8B7D-5A45-63B2-82C097FA284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78827" y="5641571"/>
            <a:ext cx="945950" cy="118370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C1B5EF9-368C-EC05-5BAE-E40817B4258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24777" y="5670631"/>
            <a:ext cx="819280" cy="11614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DC6B888-FC70-AAD6-252B-21E1C09FD91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60767" y="5662660"/>
            <a:ext cx="991721" cy="11953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36AD2E95-EB74-56C2-2173-BC8E62992D0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69199" y="5624561"/>
            <a:ext cx="945950" cy="117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8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6381 -0.146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60782 -0.7270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91" y="-3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21576 -0.4349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0471517-B536-73B6-7961-758D7C81D524}"/>
              </a:ext>
            </a:extLst>
          </p:cNvPr>
          <p:cNvSpPr/>
          <p:nvPr/>
        </p:nvSpPr>
        <p:spPr>
          <a:xfrm>
            <a:off x="467949" y="855899"/>
            <a:ext cx="2200275" cy="202908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FF4C16-36FF-B58E-EDF1-ACEFD3EED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01" y="86304"/>
            <a:ext cx="10515600" cy="72344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Найди такую же снежинку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78051C-A361-F282-AD2A-A5FD7E2962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5" b="96125" l="9125" r="91375"/>
                    </a14:imgEffect>
                  </a14:imgLayer>
                </a14:imgProps>
              </a:ext>
            </a:extLst>
          </a:blip>
          <a:srcRect l="7122" t="2348" r="8152" b="4151"/>
          <a:stretch/>
        </p:blipFill>
        <p:spPr>
          <a:xfrm>
            <a:off x="4981892" y="3878173"/>
            <a:ext cx="2206746" cy="21872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DEB293-10C5-BA05-2A9B-D0EB248F64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760" l="2625" r="96750"/>
                    </a14:imgEffect>
                  </a14:imgLayer>
                </a14:imgProps>
              </a:ext>
            </a:extLst>
          </a:blip>
          <a:srcRect l="2974" r="3300"/>
          <a:stretch/>
        </p:blipFill>
        <p:spPr>
          <a:xfrm>
            <a:off x="5226336" y="941895"/>
            <a:ext cx="2277479" cy="2205174"/>
          </a:xfrm>
          <a:prstGeom prst="rect">
            <a:avLst/>
          </a:prstGeom>
        </p:spPr>
      </p:pic>
      <p:sp>
        <p:nvSpPr>
          <p:cNvPr id="3" name="Стрелка: влево 2">
            <a:hlinkClick r:id="rId7" action="ppaction://hlinksldjump"/>
            <a:extLst>
              <a:ext uri="{FF2B5EF4-FFF2-40B4-BE49-F238E27FC236}">
                <a16:creationId xmlns:a16="http://schemas.microsoft.com/office/drawing/2014/main" id="{77778953-00B3-C1F2-B273-4118CF5E490F}"/>
              </a:ext>
            </a:extLst>
          </p:cNvPr>
          <p:cNvSpPr/>
          <p:nvPr/>
        </p:nvSpPr>
        <p:spPr>
          <a:xfrm>
            <a:off x="128323" y="0"/>
            <a:ext cx="1918740" cy="8097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hlinkClick r:id="rId7" action="ppaction://hlinksldjump"/>
              </a:rPr>
              <a:t>Содержание</a:t>
            </a:r>
            <a:endParaRPr lang="ru-RU" sz="2000" b="1" dirty="0"/>
          </a:p>
        </p:txBody>
      </p:sp>
      <p:pic>
        <p:nvPicPr>
          <p:cNvPr id="13" name="Picture 2" descr="C:\Users\Edius\Desktop\1612176476_1-p-glaza-risunok-dlya-detei-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228" y="117907"/>
            <a:ext cx="422160" cy="2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трелка: вправо 15">
            <a:hlinkClick r:id="rId10" action="ppaction://hlinksldjump"/>
            <a:extLst>
              <a:ext uri="{FF2B5EF4-FFF2-40B4-BE49-F238E27FC236}">
                <a16:creationId xmlns:a16="http://schemas.microsoft.com/office/drawing/2014/main" id="{A2B5451F-A441-6EE2-0872-89540D861076}"/>
              </a:ext>
            </a:extLst>
          </p:cNvPr>
          <p:cNvSpPr/>
          <p:nvPr/>
        </p:nvSpPr>
        <p:spPr>
          <a:xfrm>
            <a:off x="9455532" y="6103829"/>
            <a:ext cx="2557550" cy="754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hlinkClick r:id="rId10" action="ppaction://hlinksldjump"/>
              </a:rPr>
              <a:t>Следующая игра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C:\Users\Edius\Desktop\снежинка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57" y="904451"/>
            <a:ext cx="1720713" cy="198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863" y="855899"/>
            <a:ext cx="2200275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776" y="3708292"/>
            <a:ext cx="2084387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193" y="3819902"/>
            <a:ext cx="17256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08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51107 -0.427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60" y="-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295" y="-163793"/>
            <a:ext cx="10515600" cy="1325563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4472C4">
                    <a:lumMod val="50000"/>
                  </a:srgbClr>
                </a:solidFill>
                <a:latin typeface="Calibri"/>
              </a:rPr>
              <a:t>Зимние игры и забавы</a:t>
            </a:r>
            <a:endParaRPr lang="ru-RU" dirty="0"/>
          </a:p>
        </p:txBody>
      </p:sp>
      <p:sp>
        <p:nvSpPr>
          <p:cNvPr id="4" name="Стрелка: влево 2">
            <a:hlinkClick r:id="rId3" action="ppaction://hlinksldjump"/>
            <a:extLst>
              <a:ext uri="{FF2B5EF4-FFF2-40B4-BE49-F238E27FC236}">
                <a16:creationId xmlns:a16="http://schemas.microsoft.com/office/drawing/2014/main" id="{77778953-00B3-C1F2-B273-4118CF5E490F}"/>
              </a:ext>
            </a:extLst>
          </p:cNvPr>
          <p:cNvSpPr/>
          <p:nvPr/>
        </p:nvSpPr>
        <p:spPr>
          <a:xfrm>
            <a:off x="128323" y="0"/>
            <a:ext cx="1918740" cy="8097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hlinkClick r:id="rId3" action="ppaction://hlinksldjump"/>
              </a:rPr>
              <a:t>Содержание</a:t>
            </a:r>
            <a:endParaRPr lang="ru-RU" sz="2000" b="1" dirty="0"/>
          </a:p>
        </p:txBody>
      </p:sp>
      <p:pic>
        <p:nvPicPr>
          <p:cNvPr id="5128" name="Picture 8" descr="https://infodoski.ru/images/thumbnails/400/350/detailed/27/%D0%9C%D0%90%D0%9B%D0%AC%D0%A7%D0%98%D0%9A_%D0%9D%D0%90_%D0%A1%D0%90%D0%9D%D0%9A%D0%90%D0%A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r="20462"/>
          <a:stretch/>
        </p:blipFill>
        <p:spPr bwMode="auto">
          <a:xfrm>
            <a:off x="6817025" y="1461074"/>
            <a:ext cx="1394645" cy="204412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infodoski.ru/images/detailed/27/%D0%BC%D0%B0%D0%BB%D1%8C%D1%87%D0%B8%D0%BA_%D0%BD%D0%B0_%D0%BB%D1%8B%D0%B6%D0%B0%D1%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484" y="4020160"/>
            <a:ext cx="1920502" cy="204853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https://xn--80akafb5bq0h.xn----8sbafcoeer1c5bfp.xn--90ais/files/00305/obj/120/59073/img/1605036223_kartinki-zima-noviy-rk-dlya-oformlennya-urokok_com-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7"/>
          <a:stretch/>
        </p:blipFill>
        <p:spPr bwMode="auto">
          <a:xfrm>
            <a:off x="4280014" y="1473626"/>
            <a:ext cx="1853502" cy="204412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1" descr="https://st2.depositphotos.com/1002275/5902/v/950/depositphotos_59021009-stock-illustration-cartoon-boy-skatin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3" descr="https://st2.depositphotos.com/1002275/5902/v/950/depositphotos_59021009-stock-illustration-cartoon-boy-skating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44" name="Picture 24" descr="C:\Users\Edius\Desktop\item_17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101" y="1461074"/>
            <a:ext cx="2297043" cy="19812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https://i.mycdn.me/i?r=AzEPZsRbOZEKgBhR0XGMT1Rk9E0_3oIi3-rXGbr3vGmhT6aKTM5SRkZCeTgDn6uOyic,https://i.mycdn.me/i?r=AzEPZsRbOZEKgBhR0XGMT1RkSHUXTuUnL2fuw--qgASN8KaKTM5SRkZCeTgDn6uOyi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95" y="3940229"/>
            <a:ext cx="2696848" cy="206578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https://ds33.centerstart.ru/sites/ds33.centerstart.ru/files/dir/news/%D0%BA%D0%B0%D1%80%D1%82%D0%B8%D0%BD%D0%BA%D0%B0_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95" y="1486179"/>
            <a:ext cx="2752073" cy="20190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 descr="https://thumbs.dreamstime.com/b/%D0%BC%D0%B0-%D1%8C%D1%87%D0%B8%D0%BA-%D0%B8-%D0%B5%D0%B2%D1%83%D1%88%D0%BA%D0%B0-%D0%B5-%D0%B0%D1%8F-sandcastle-%D0%BD%D0%B0-%D0%BF-%D1%8F%D0%B6%D0%B5-9007614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" t="-1033" r="2779"/>
          <a:stretch/>
        </p:blipFill>
        <p:spPr bwMode="auto">
          <a:xfrm>
            <a:off x="8928560" y="4035159"/>
            <a:ext cx="2671483" cy="197085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6" name="Picture 36" descr="https://i.pinimg.com/originals/2f/c5/4d/2fc54d019efd616e9d4035b46bb9b27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1"/>
          <a:stretch/>
        </p:blipFill>
        <p:spPr bwMode="auto">
          <a:xfrm>
            <a:off x="4357042" y="3977627"/>
            <a:ext cx="1394645" cy="199098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Edius\Desktop\1612176476_1-p-glaza-risunok-dlya-detei-1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228" y="117907"/>
            <a:ext cx="422160" cy="2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: вправо 15">
            <a:hlinkClick r:id="rId14" action="ppaction://hlinksldjump"/>
            <a:extLst>
              <a:ext uri="{FF2B5EF4-FFF2-40B4-BE49-F238E27FC236}">
                <a16:creationId xmlns:a16="http://schemas.microsoft.com/office/drawing/2014/main" id="{32E4B7BD-8A3D-7555-E634-FACECFA5A383}"/>
              </a:ext>
            </a:extLst>
          </p:cNvPr>
          <p:cNvSpPr/>
          <p:nvPr/>
        </p:nvSpPr>
        <p:spPr>
          <a:xfrm>
            <a:off x="9455532" y="6103829"/>
            <a:ext cx="2557550" cy="754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hlinkClick r:id="rId14" action="ppaction://hlinksldjump"/>
              </a:rPr>
              <a:t>Следующая игра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6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7914D-C908-5F15-B7C9-10FBD8E67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83" y="100211"/>
            <a:ext cx="10515600" cy="6073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Признаки весны </a:t>
            </a:r>
          </a:p>
        </p:txBody>
      </p:sp>
      <p:sp>
        <p:nvSpPr>
          <p:cNvPr id="4" name="Стрелка: влево 3">
            <a:hlinkClick r:id="rId3" action="ppaction://hlinksldjump"/>
            <a:extLst>
              <a:ext uri="{FF2B5EF4-FFF2-40B4-BE49-F238E27FC236}">
                <a16:creationId xmlns:a16="http://schemas.microsoft.com/office/drawing/2014/main" id="{34A0D910-BAD1-EAE5-E590-E04AF889D27C}"/>
              </a:ext>
            </a:extLst>
          </p:cNvPr>
          <p:cNvSpPr/>
          <p:nvPr/>
        </p:nvSpPr>
        <p:spPr>
          <a:xfrm>
            <a:off x="128323" y="0"/>
            <a:ext cx="1918740" cy="8097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hlinkClick r:id="rId3" action="ppaction://hlinksldjump"/>
              </a:rPr>
              <a:t>Содержа</a:t>
            </a:r>
            <a:r>
              <a:rPr lang="ru-RU" sz="2000" b="1" dirty="0">
                <a:solidFill>
                  <a:schemeClr val="bg1"/>
                </a:solidFill>
                <a:hlinkClick r:id="rId3" action="ppaction://hlinksldjump"/>
              </a:rPr>
              <a:t>н</a:t>
            </a:r>
            <a:r>
              <a:rPr lang="ru-RU" sz="2000" b="1" dirty="0">
                <a:hlinkClick r:id="rId3" action="ppaction://hlinksldjump"/>
              </a:rPr>
              <a:t>ие</a:t>
            </a:r>
            <a:endParaRPr lang="ru-RU" sz="2000" b="1" dirty="0"/>
          </a:p>
        </p:txBody>
      </p:sp>
      <p:pic>
        <p:nvPicPr>
          <p:cNvPr id="15" name="Picture 2" descr="C:\Users\Edius\Desktop\1612176476_1-p-glaza-risunok-dlya-detei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228" y="117907"/>
            <a:ext cx="422160" cy="2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C:\Users\Edius\Desktop\Yellow-Rain-Boots-PNG-Free-Downloa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35" y="1087562"/>
            <a:ext cx="1584905" cy="150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222" y="809750"/>
            <a:ext cx="220027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Edius\Desktop\78af15c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72" y="809750"/>
            <a:ext cx="1678122" cy="219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Edius\Desktop\подснежник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583" y="1054247"/>
            <a:ext cx="2085645" cy="143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5" descr="C:\Users\Edius\Desktop\1644916752_23-adonius-club-p-lizhi-na-prozrachnom-fone-4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76" y="4153978"/>
            <a:ext cx="2204459" cy="231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9" descr="C:\Users\Edius\Desktop\овощи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248" y="5024971"/>
            <a:ext cx="2438611" cy="155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Users\Edius\Desktop\1614556719_36-p-osennie-listya-na-belom-fone-kartinki-5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587" y="3473165"/>
            <a:ext cx="1873276" cy="194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Edius\Desktop\sd_woodland-winter-icicl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471" y="3119717"/>
            <a:ext cx="1764723" cy="165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C:\Users\Edius\Desktop\бабочка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904" y="2811411"/>
            <a:ext cx="1680696" cy="163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7" descr="C:\Users\Edius\Downloads\a13451f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247" y="4444268"/>
            <a:ext cx="1837948" cy="226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трелка: вправо 15">
            <a:hlinkClick r:id="rId17" action="ppaction://hlinksldjump"/>
            <a:extLst>
              <a:ext uri="{FF2B5EF4-FFF2-40B4-BE49-F238E27FC236}">
                <a16:creationId xmlns:a16="http://schemas.microsoft.com/office/drawing/2014/main" id="{A2B5451F-A441-6EE2-0872-89540D861076}"/>
              </a:ext>
            </a:extLst>
          </p:cNvPr>
          <p:cNvSpPr/>
          <p:nvPr/>
        </p:nvSpPr>
        <p:spPr>
          <a:xfrm>
            <a:off x="9541450" y="6095341"/>
            <a:ext cx="2557550" cy="754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hlinkClick r:id="rId17" action="ppaction://hlinksldjump"/>
              </a:rPr>
              <a:t>Следующая игра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61799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D19B6-502F-0CEE-5457-F3A9E9862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025" y="117907"/>
            <a:ext cx="10515600" cy="6073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92D050"/>
                </a:solidFill>
                <a:latin typeface="+mn-lt"/>
              </a:rPr>
              <a:t>Найди тень первоцвета</a:t>
            </a:r>
          </a:p>
        </p:txBody>
      </p:sp>
      <p:pic>
        <p:nvPicPr>
          <p:cNvPr id="17" name="Picture 2" descr="C:\Users\Edius\Desktop\1612176476_1-p-glaza-risunok-dlya-detei-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228" y="117907"/>
            <a:ext cx="422160" cy="2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трелка: влево 9">
            <a:hlinkClick r:id="rId5" action="ppaction://hlinksldjump"/>
            <a:extLst>
              <a:ext uri="{FF2B5EF4-FFF2-40B4-BE49-F238E27FC236}">
                <a16:creationId xmlns:a16="http://schemas.microsoft.com/office/drawing/2014/main" id="{F950F63E-74AB-60C8-E577-615DB4D96B0F}"/>
              </a:ext>
            </a:extLst>
          </p:cNvPr>
          <p:cNvSpPr/>
          <p:nvPr/>
        </p:nvSpPr>
        <p:spPr>
          <a:xfrm>
            <a:off x="128323" y="0"/>
            <a:ext cx="1918740" cy="8097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hlinkClick r:id="rId5" action="ppaction://hlinksldjump"/>
              </a:rPr>
              <a:t>Содержание</a:t>
            </a:r>
            <a:endParaRPr lang="ru-RU" sz="2000" b="1" dirty="0"/>
          </a:p>
        </p:txBody>
      </p:sp>
      <p:sp>
        <p:nvSpPr>
          <p:cNvPr id="19" name="Стрелка: вправо 15">
            <a:hlinkClick r:id="rId6" action="ppaction://hlinksldjump"/>
            <a:extLst>
              <a:ext uri="{FF2B5EF4-FFF2-40B4-BE49-F238E27FC236}">
                <a16:creationId xmlns:a16="http://schemas.microsoft.com/office/drawing/2014/main" id="{A2B5451F-A441-6EE2-0872-89540D861076}"/>
              </a:ext>
            </a:extLst>
          </p:cNvPr>
          <p:cNvSpPr/>
          <p:nvPr/>
        </p:nvSpPr>
        <p:spPr>
          <a:xfrm>
            <a:off x="9541450" y="6095341"/>
            <a:ext cx="2557550" cy="754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hlinkClick r:id="rId7" action="ppaction://hlinksldjump"/>
              </a:rPr>
              <a:t>Следующая игра</a:t>
            </a:r>
            <a:endParaRPr lang="ru-RU" sz="2000" b="1" dirty="0"/>
          </a:p>
        </p:txBody>
      </p:sp>
      <p:pic>
        <p:nvPicPr>
          <p:cNvPr id="10241" name="Picture 1" descr="C:\Users\Edius\Downloads\Spring_Snowdrops_PNG_Clipart_Pictur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723109"/>
            <a:ext cx="2053914" cy="181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" descr="C:\Users\Edius\Downloads\Spring_Snowdrops_PNG_Clipart_Picture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196" y="4528125"/>
            <a:ext cx="2053914" cy="181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Edius\Downloads\Lily_of_the_Valley_PNG_Clipar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106" y="723109"/>
            <a:ext cx="1476700" cy="245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Edius\Downloads\Lily_of_the_Valley_PNG_Clipart.pn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124" y="3984351"/>
            <a:ext cx="1476700" cy="245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Edius\Desktop\0_aa5b0_6fe3d993_ori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667" y="809750"/>
            <a:ext cx="2037664" cy="172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Edius\Desktop\0_aa5b0_6fe3d993_orig.png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85" y="4478804"/>
            <a:ext cx="2037664" cy="172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Edius\Desktop\960046b53c5a5dfadf9228cd282cfb95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196" y="753541"/>
            <a:ext cx="1782119" cy="225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Edius\Desktop\960046b53c5a5dfadf9228cd282cfb95.png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396" y="4213402"/>
            <a:ext cx="1782119" cy="225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41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48828 -0.25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14" y="-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48308 -0.114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54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0.25664 -0.1891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26" y="-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70378 -0.246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82" y="-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1C573-9B34-8369-7C0A-B37B7BA78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70" y="0"/>
            <a:ext cx="10515600" cy="75399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92D050"/>
                </a:solidFill>
                <a:latin typeface="+mn-lt"/>
              </a:rPr>
              <a:t>Найди 7 отличий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9B11CB-4D2E-1A97-889D-CE1D3E787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649" y="622204"/>
            <a:ext cx="9957178" cy="616407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Стрелка: вправо 5">
            <a:hlinkClick r:id="rId3" action="ppaction://hlinksldjump"/>
            <a:extLst>
              <a:ext uri="{FF2B5EF4-FFF2-40B4-BE49-F238E27FC236}">
                <a16:creationId xmlns:a16="http://schemas.microsoft.com/office/drawing/2014/main" id="{095BB681-FA61-A831-CD1D-C150F40E7EDA}"/>
              </a:ext>
            </a:extLst>
          </p:cNvPr>
          <p:cNvSpPr/>
          <p:nvPr/>
        </p:nvSpPr>
        <p:spPr>
          <a:xfrm>
            <a:off x="9217389" y="6104008"/>
            <a:ext cx="2811439" cy="7539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Проверить</a:t>
            </a:r>
            <a:r>
              <a:rPr lang="ru-RU" dirty="0"/>
              <a:t> </a:t>
            </a:r>
          </a:p>
        </p:txBody>
      </p:sp>
      <p:pic>
        <p:nvPicPr>
          <p:cNvPr id="7" name="Picture 2" descr="C:\Users\Edius\Desktop\1612176476_1-p-glaza-risunok-dlya-detei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228" y="117907"/>
            <a:ext cx="422160" cy="2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32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334CFB-C7F8-3D60-ACA2-4FF6CB957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568" y="-23884"/>
            <a:ext cx="10140739" cy="685800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2FEC78B6-D6D7-4240-11B5-F7EF65E658F5}"/>
              </a:ext>
            </a:extLst>
          </p:cNvPr>
          <p:cNvSpPr/>
          <p:nvPr/>
        </p:nvSpPr>
        <p:spPr>
          <a:xfrm>
            <a:off x="7383440" y="545910"/>
            <a:ext cx="736978" cy="7096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534466E-CB35-BCBA-1EB3-A5ADD13C9F9A}"/>
              </a:ext>
            </a:extLst>
          </p:cNvPr>
          <p:cNvSpPr/>
          <p:nvPr/>
        </p:nvSpPr>
        <p:spPr>
          <a:xfrm>
            <a:off x="9091913" y="691486"/>
            <a:ext cx="736978" cy="7096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9C062F04-058C-6D3E-74E7-239D0537B6F9}"/>
              </a:ext>
            </a:extLst>
          </p:cNvPr>
          <p:cNvSpPr/>
          <p:nvPr/>
        </p:nvSpPr>
        <p:spPr>
          <a:xfrm>
            <a:off x="6231797" y="1407994"/>
            <a:ext cx="736978" cy="7096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6D91696-27A4-3A6C-21DE-1ACD2D00D7AA}"/>
              </a:ext>
            </a:extLst>
          </p:cNvPr>
          <p:cNvSpPr/>
          <p:nvPr/>
        </p:nvSpPr>
        <p:spPr>
          <a:xfrm>
            <a:off x="10114356" y="141026"/>
            <a:ext cx="736978" cy="7096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DC3DE123-7FD7-C77A-8E62-785D314AC08A}"/>
              </a:ext>
            </a:extLst>
          </p:cNvPr>
          <p:cNvSpPr/>
          <p:nvPr/>
        </p:nvSpPr>
        <p:spPr>
          <a:xfrm>
            <a:off x="10143926" y="1357952"/>
            <a:ext cx="736978" cy="7096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7755788-64B6-CA04-69D7-7368CA12B00C}"/>
              </a:ext>
            </a:extLst>
          </p:cNvPr>
          <p:cNvSpPr/>
          <p:nvPr/>
        </p:nvSpPr>
        <p:spPr>
          <a:xfrm>
            <a:off x="9933296" y="3775881"/>
            <a:ext cx="736978" cy="7096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F3FE69AB-FC3E-DB48-FBBD-4EF66C8ACC45}"/>
              </a:ext>
            </a:extLst>
          </p:cNvPr>
          <p:cNvSpPr/>
          <p:nvPr/>
        </p:nvSpPr>
        <p:spPr>
          <a:xfrm>
            <a:off x="7990765" y="4485565"/>
            <a:ext cx="736978" cy="7096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Edius\Desktop\1612176476_1-p-glaza-risunok-dlya-detei-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228" y="117907"/>
            <a:ext cx="422160" cy="2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: вправо 15">
            <a:hlinkClick r:id="rId5" action="ppaction://hlinksldjump"/>
            <a:extLst>
              <a:ext uri="{FF2B5EF4-FFF2-40B4-BE49-F238E27FC236}">
                <a16:creationId xmlns:a16="http://schemas.microsoft.com/office/drawing/2014/main" id="{A2B5451F-A441-6EE2-0872-89540D861076}"/>
              </a:ext>
            </a:extLst>
          </p:cNvPr>
          <p:cNvSpPr/>
          <p:nvPr/>
        </p:nvSpPr>
        <p:spPr>
          <a:xfrm>
            <a:off x="9541450" y="6095341"/>
            <a:ext cx="2557550" cy="754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Следующая игра</a:t>
            </a:r>
          </a:p>
        </p:txBody>
      </p:sp>
      <p:sp>
        <p:nvSpPr>
          <p:cNvPr id="14" name="Стрелка: влево 9">
            <a:hlinkClick r:id="rId6" action="ppaction://hlinksldjump"/>
            <a:extLst>
              <a:ext uri="{FF2B5EF4-FFF2-40B4-BE49-F238E27FC236}">
                <a16:creationId xmlns:a16="http://schemas.microsoft.com/office/drawing/2014/main" id="{F950F63E-74AB-60C8-E577-615DB4D96B0F}"/>
              </a:ext>
            </a:extLst>
          </p:cNvPr>
          <p:cNvSpPr/>
          <p:nvPr/>
        </p:nvSpPr>
        <p:spPr>
          <a:xfrm>
            <a:off x="128323" y="0"/>
            <a:ext cx="1918740" cy="8097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127739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2A6C5E-18CE-752D-1FA2-1B9C4EA50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62" y="0"/>
            <a:ext cx="10515600" cy="6994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92D050"/>
                </a:solidFill>
                <a:latin typeface="+mn-lt"/>
              </a:rPr>
              <a:t>Назови перелетных птиц</a:t>
            </a:r>
          </a:p>
        </p:txBody>
      </p:sp>
      <p:pic>
        <p:nvPicPr>
          <p:cNvPr id="1026" name="Picture 2" descr="https://proprikol.ru/wp-content/uploads/2020/03/kartinki-aist-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496" r="982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310" y="2466600"/>
            <a:ext cx="1880931" cy="263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Edius\Desktop\1612176476_1-p-glaza-risunok-dlya-detei-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228" y="117907"/>
            <a:ext cx="422160" cy="2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: влево 9">
            <a:hlinkClick r:id="rId7" action="ppaction://hlinksldjump"/>
            <a:extLst>
              <a:ext uri="{FF2B5EF4-FFF2-40B4-BE49-F238E27FC236}">
                <a16:creationId xmlns:a16="http://schemas.microsoft.com/office/drawing/2014/main" id="{F950F63E-74AB-60C8-E577-615DB4D96B0F}"/>
              </a:ext>
            </a:extLst>
          </p:cNvPr>
          <p:cNvSpPr/>
          <p:nvPr/>
        </p:nvSpPr>
        <p:spPr>
          <a:xfrm>
            <a:off x="128323" y="0"/>
            <a:ext cx="1918740" cy="8097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Содержание</a:t>
            </a:r>
          </a:p>
        </p:txBody>
      </p:sp>
      <p:sp>
        <p:nvSpPr>
          <p:cNvPr id="18" name="Стрелка: вправо 15">
            <a:hlinkClick r:id="rId8" action="ppaction://hlinksldjump"/>
            <a:extLst>
              <a:ext uri="{FF2B5EF4-FFF2-40B4-BE49-F238E27FC236}">
                <a16:creationId xmlns:a16="http://schemas.microsoft.com/office/drawing/2014/main" id="{A2B5451F-A441-6EE2-0872-89540D861076}"/>
              </a:ext>
            </a:extLst>
          </p:cNvPr>
          <p:cNvSpPr/>
          <p:nvPr/>
        </p:nvSpPr>
        <p:spPr>
          <a:xfrm>
            <a:off x="9541450" y="6095341"/>
            <a:ext cx="2557550" cy="754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Следующая игра</a:t>
            </a:r>
          </a:p>
        </p:txBody>
      </p:sp>
      <p:pic>
        <p:nvPicPr>
          <p:cNvPr id="7169" name="Picture 1" descr="C:\Users\Edius\Desktop\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269385"/>
            <a:ext cx="1530282" cy="114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Edius\Downloads\77eb157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567" y="809750"/>
            <a:ext cx="2033997" cy="212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Edius\Desktop\0_a8cae_711a11da_ori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92" y="3142338"/>
            <a:ext cx="2046178" cy="154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Edius\Desktop\0_16f386_bf25b893_ori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425" y="4565091"/>
            <a:ext cx="2190883" cy="168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Edius\Downloads\01012022_вороб (5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616" y="2775642"/>
            <a:ext cx="2058612" cy="105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Edius\Desktop\1643048958_4-adonius-club-p-lastochka-na-prozrachnom-fone-4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202" y="609599"/>
            <a:ext cx="2213759" cy="194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Edius\Downloads\0_c47b1_77c44877_orig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465" y="4893971"/>
            <a:ext cx="2423197" cy="173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C:\Users\Edius\Desktop\bird18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568" y="404875"/>
            <a:ext cx="1963991" cy="199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:\Users\Edius\Downloads\3ррр3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58" y="776515"/>
            <a:ext cx="2082580" cy="213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C:\Users\Edius\Desktop\1614645381_47-p-ptitsi-na-belom-fone-dlya-fotoshopa-54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23" y="5066264"/>
            <a:ext cx="2457160" cy="153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6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1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1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1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2FFB05-6744-E4C6-CB39-1C149CFA6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0386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Сколько сосулек висит на крыше?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C79742-77BC-6354-5309-01602B803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70" y="503487"/>
            <a:ext cx="3500651" cy="18859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09CB18-EC94-4F4C-E0E6-B66921783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827" y="533250"/>
            <a:ext cx="3389408" cy="18751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5D1911-A147-A584-A47D-693FEC0F3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4558" y="507116"/>
            <a:ext cx="3210421" cy="19012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5E1C4F-F75E-46CF-9840-5DF163EF12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5" b="95875" l="9605" r="90960">
                        <a14:foregroundMark x1="21469" y1="14375" x2="68644" y2="10750"/>
                        <a14:foregroundMark x1="68644" y1="10750" x2="21186" y2="10375"/>
                        <a14:foregroundMark x1="21186" y1="10375" x2="61582" y2="11625"/>
                        <a14:foregroundMark x1="61582" y1="11625" x2="78531" y2="11375"/>
                        <a14:foregroundMark x1="78531" y1="11375" x2="57627" y2="18000"/>
                        <a14:foregroundMark x1="57627" y1="18000" x2="44633" y2="13625"/>
                        <a14:foregroundMark x1="44633" y1="13625" x2="30226" y2="17375"/>
                        <a14:foregroundMark x1="30226" y1="17375" x2="32486" y2="21625"/>
                        <a14:foregroundMark x1="27684" y1="15375" x2="50000" y2="10625"/>
                        <a14:foregroundMark x1="50000" y1="10625" x2="80226" y2="10125"/>
                        <a14:foregroundMark x1="18644" y1="10375" x2="24576" y2="10125"/>
                        <a14:foregroundMark x1="12712" y1="8875" x2="18644" y2="10500"/>
                        <a14:foregroundMark x1="11017" y1="9875" x2="11017" y2="9875"/>
                        <a14:foregroundMark x1="19492" y1="9125" x2="19492" y2="9125"/>
                        <a14:foregroundMark x1="28531" y1="10500" x2="35311" y2="10500"/>
                        <a14:foregroundMark x1="43785" y1="81750" x2="45763" y2="95875"/>
                        <a14:foregroundMark x1="69492" y1="8125" x2="69492" y2="8125"/>
                        <a14:foregroundMark x1="90678" y1="8125" x2="90678" y2="8125"/>
                        <a14:foregroundMark x1="90960" y1="9125" x2="90960" y2="912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7330" b="2124"/>
          <a:stretch/>
        </p:blipFill>
        <p:spPr>
          <a:xfrm flipH="1">
            <a:off x="996003" y="2389463"/>
            <a:ext cx="1224989" cy="24667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6EED69-C872-F960-235A-5BE8B8515E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5" b="95875" l="9605" r="90960">
                        <a14:foregroundMark x1="21469" y1="14375" x2="68644" y2="10750"/>
                        <a14:foregroundMark x1="68644" y1="10750" x2="21186" y2="10375"/>
                        <a14:foregroundMark x1="21186" y1="10375" x2="61582" y2="11625"/>
                        <a14:foregroundMark x1="61582" y1="11625" x2="78531" y2="11375"/>
                        <a14:foregroundMark x1="78531" y1="11375" x2="57627" y2="18000"/>
                        <a14:foregroundMark x1="57627" y1="18000" x2="44633" y2="13625"/>
                        <a14:foregroundMark x1="44633" y1="13625" x2="30226" y2="17375"/>
                        <a14:foregroundMark x1="30226" y1="17375" x2="32486" y2="21625"/>
                        <a14:foregroundMark x1="27684" y1="15375" x2="50000" y2="10625"/>
                        <a14:foregroundMark x1="50000" y1="10625" x2="80226" y2="10125"/>
                        <a14:foregroundMark x1="18644" y1="10375" x2="24576" y2="10125"/>
                        <a14:foregroundMark x1="12712" y1="8875" x2="18644" y2="10500"/>
                        <a14:foregroundMark x1="11017" y1="9875" x2="11017" y2="9875"/>
                        <a14:foregroundMark x1="19492" y1="9125" x2="19492" y2="9125"/>
                        <a14:foregroundMark x1="28531" y1="10500" x2="35311" y2="10500"/>
                        <a14:foregroundMark x1="43785" y1="81750" x2="45763" y2="95875"/>
                        <a14:foregroundMark x1="69492" y1="8125" x2="69492" y2="8125"/>
                        <a14:foregroundMark x1="90678" y1="8125" x2="90678" y2="8125"/>
                        <a14:foregroundMark x1="90960" y1="9125" x2="90960" y2="912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7330" b="2124"/>
          <a:stretch/>
        </p:blipFill>
        <p:spPr>
          <a:xfrm flipH="1">
            <a:off x="2191613" y="2408366"/>
            <a:ext cx="1224989" cy="24667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F0BE46-FF75-CE10-DA65-A22DD50D26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5" b="95875" l="9605" r="90960">
                        <a14:foregroundMark x1="21469" y1="14375" x2="68644" y2="10750"/>
                        <a14:foregroundMark x1="68644" y1="10750" x2="21186" y2="10375"/>
                        <a14:foregroundMark x1="21186" y1="10375" x2="61582" y2="11625"/>
                        <a14:foregroundMark x1="61582" y1="11625" x2="78531" y2="11375"/>
                        <a14:foregroundMark x1="78531" y1="11375" x2="57627" y2="18000"/>
                        <a14:foregroundMark x1="57627" y1="18000" x2="44633" y2="13625"/>
                        <a14:foregroundMark x1="44633" y1="13625" x2="30226" y2="17375"/>
                        <a14:foregroundMark x1="30226" y1="17375" x2="32486" y2="21625"/>
                        <a14:foregroundMark x1="27684" y1="15375" x2="50000" y2="10625"/>
                        <a14:foregroundMark x1="50000" y1="10625" x2="80226" y2="10125"/>
                        <a14:foregroundMark x1="18644" y1="10375" x2="24576" y2="10125"/>
                        <a14:foregroundMark x1="12712" y1="8875" x2="18644" y2="10500"/>
                        <a14:foregroundMark x1="11017" y1="9875" x2="11017" y2="9875"/>
                        <a14:foregroundMark x1="19492" y1="9125" x2="19492" y2="9125"/>
                        <a14:foregroundMark x1="28531" y1="10500" x2="35311" y2="10500"/>
                        <a14:foregroundMark x1="43785" y1="81750" x2="45763" y2="95875"/>
                        <a14:foregroundMark x1="69492" y1="8125" x2="69492" y2="8125"/>
                        <a14:foregroundMark x1="90678" y1="8125" x2="90678" y2="8125"/>
                        <a14:foregroundMark x1="90960" y1="9125" x2="90960" y2="912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7330" b="2124"/>
          <a:stretch/>
        </p:blipFill>
        <p:spPr>
          <a:xfrm flipH="1">
            <a:off x="6513246" y="2378603"/>
            <a:ext cx="1224989" cy="24667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3D2B65-969F-F92D-A1D7-837D44DCA1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5" b="95875" l="9605" r="90960">
                        <a14:foregroundMark x1="21469" y1="14375" x2="68644" y2="10750"/>
                        <a14:foregroundMark x1="68644" y1="10750" x2="21186" y2="10375"/>
                        <a14:foregroundMark x1="21186" y1="10375" x2="61582" y2="11625"/>
                        <a14:foregroundMark x1="61582" y1="11625" x2="78531" y2="11375"/>
                        <a14:foregroundMark x1="78531" y1="11375" x2="57627" y2="18000"/>
                        <a14:foregroundMark x1="57627" y1="18000" x2="44633" y2="13625"/>
                        <a14:foregroundMark x1="44633" y1="13625" x2="30226" y2="17375"/>
                        <a14:foregroundMark x1="30226" y1="17375" x2="32486" y2="21625"/>
                        <a14:foregroundMark x1="27684" y1="15375" x2="50000" y2="10625"/>
                        <a14:foregroundMark x1="50000" y1="10625" x2="80226" y2="10125"/>
                        <a14:foregroundMark x1="18644" y1="10375" x2="24576" y2="10125"/>
                        <a14:foregroundMark x1="12712" y1="8875" x2="18644" y2="10500"/>
                        <a14:foregroundMark x1="11017" y1="9875" x2="11017" y2="9875"/>
                        <a14:foregroundMark x1="19492" y1="9125" x2="19492" y2="9125"/>
                        <a14:foregroundMark x1="28531" y1="10500" x2="35311" y2="10500"/>
                        <a14:foregroundMark x1="43785" y1="81750" x2="45763" y2="95875"/>
                        <a14:foregroundMark x1="69492" y1="8125" x2="69492" y2="8125"/>
                        <a14:foregroundMark x1="90678" y1="8125" x2="90678" y2="8125"/>
                        <a14:foregroundMark x1="90960" y1="9125" x2="90960" y2="912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7330" b="2124"/>
          <a:stretch/>
        </p:blipFill>
        <p:spPr>
          <a:xfrm flipH="1">
            <a:off x="5818850" y="2378603"/>
            <a:ext cx="1224989" cy="24667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A3C1FB-54FB-A25D-2789-014F1B3AD8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5" b="95875" l="9605" r="90960">
                        <a14:foregroundMark x1="21469" y1="14375" x2="68644" y2="10750"/>
                        <a14:foregroundMark x1="68644" y1="10750" x2="21186" y2="10375"/>
                        <a14:foregroundMark x1="21186" y1="10375" x2="61582" y2="11625"/>
                        <a14:foregroundMark x1="61582" y1="11625" x2="78531" y2="11375"/>
                        <a14:foregroundMark x1="78531" y1="11375" x2="57627" y2="18000"/>
                        <a14:foregroundMark x1="57627" y1="18000" x2="44633" y2="13625"/>
                        <a14:foregroundMark x1="44633" y1="13625" x2="30226" y2="17375"/>
                        <a14:foregroundMark x1="30226" y1="17375" x2="32486" y2="21625"/>
                        <a14:foregroundMark x1="27684" y1="15375" x2="50000" y2="10625"/>
                        <a14:foregroundMark x1="50000" y1="10625" x2="80226" y2="10125"/>
                        <a14:foregroundMark x1="18644" y1="10375" x2="24576" y2="10125"/>
                        <a14:foregroundMark x1="12712" y1="8875" x2="18644" y2="10500"/>
                        <a14:foregroundMark x1="11017" y1="9875" x2="11017" y2="9875"/>
                        <a14:foregroundMark x1="19492" y1="9125" x2="19492" y2="9125"/>
                        <a14:foregroundMark x1="28531" y1="10500" x2="35311" y2="10500"/>
                        <a14:foregroundMark x1="43785" y1="81750" x2="45763" y2="95875"/>
                        <a14:foregroundMark x1="69492" y1="8125" x2="69492" y2="8125"/>
                        <a14:foregroundMark x1="90678" y1="8125" x2="90678" y2="8125"/>
                        <a14:foregroundMark x1="90960" y1="9125" x2="90960" y2="912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7330" b="2124"/>
          <a:stretch/>
        </p:blipFill>
        <p:spPr>
          <a:xfrm flipH="1">
            <a:off x="4999563" y="2389463"/>
            <a:ext cx="1224989" cy="24667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A955C65-15F3-BC6F-A9D7-4E98972306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5" b="95875" l="9605" r="90960">
                        <a14:foregroundMark x1="21469" y1="14375" x2="68644" y2="10750"/>
                        <a14:foregroundMark x1="68644" y1="10750" x2="21186" y2="10375"/>
                        <a14:foregroundMark x1="21186" y1="10375" x2="61582" y2="11625"/>
                        <a14:foregroundMark x1="61582" y1="11625" x2="78531" y2="11375"/>
                        <a14:foregroundMark x1="78531" y1="11375" x2="57627" y2="18000"/>
                        <a14:foregroundMark x1="57627" y1="18000" x2="44633" y2="13625"/>
                        <a14:foregroundMark x1="44633" y1="13625" x2="30226" y2="17375"/>
                        <a14:foregroundMark x1="30226" y1="17375" x2="32486" y2="21625"/>
                        <a14:foregroundMark x1="27684" y1="15375" x2="50000" y2="10625"/>
                        <a14:foregroundMark x1="50000" y1="10625" x2="80226" y2="10125"/>
                        <a14:foregroundMark x1="18644" y1="10375" x2="24576" y2="10125"/>
                        <a14:foregroundMark x1="12712" y1="8875" x2="18644" y2="10500"/>
                        <a14:foregroundMark x1="11017" y1="9875" x2="11017" y2="9875"/>
                        <a14:foregroundMark x1="19492" y1="9125" x2="19492" y2="9125"/>
                        <a14:foregroundMark x1="28531" y1="10500" x2="35311" y2="10500"/>
                        <a14:foregroundMark x1="43785" y1="81750" x2="45763" y2="95875"/>
                        <a14:foregroundMark x1="69492" y1="8125" x2="69492" y2="8125"/>
                        <a14:foregroundMark x1="90678" y1="8125" x2="90678" y2="8125"/>
                        <a14:foregroundMark x1="90960" y1="9125" x2="90960" y2="912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7330" b="2124"/>
          <a:stretch/>
        </p:blipFill>
        <p:spPr>
          <a:xfrm flipH="1">
            <a:off x="4306891" y="2378603"/>
            <a:ext cx="1224989" cy="24667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B81B2B2-FD00-7756-0E35-5870D54501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5" b="95875" l="9605" r="90960">
                        <a14:foregroundMark x1="21469" y1="14375" x2="68644" y2="10750"/>
                        <a14:foregroundMark x1="68644" y1="10750" x2="21186" y2="10375"/>
                        <a14:foregroundMark x1="21186" y1="10375" x2="61582" y2="11625"/>
                        <a14:foregroundMark x1="61582" y1="11625" x2="78531" y2="11375"/>
                        <a14:foregroundMark x1="78531" y1="11375" x2="57627" y2="18000"/>
                        <a14:foregroundMark x1="57627" y1="18000" x2="44633" y2="13625"/>
                        <a14:foregroundMark x1="44633" y1="13625" x2="30226" y2="17375"/>
                        <a14:foregroundMark x1="30226" y1="17375" x2="32486" y2="21625"/>
                        <a14:foregroundMark x1="27684" y1="15375" x2="50000" y2="10625"/>
                        <a14:foregroundMark x1="50000" y1="10625" x2="80226" y2="10125"/>
                        <a14:foregroundMark x1="18644" y1="10375" x2="24576" y2="10125"/>
                        <a14:foregroundMark x1="12712" y1="8875" x2="18644" y2="10500"/>
                        <a14:foregroundMark x1="11017" y1="9875" x2="11017" y2="9875"/>
                        <a14:foregroundMark x1="19492" y1="9125" x2="19492" y2="9125"/>
                        <a14:foregroundMark x1="28531" y1="10500" x2="35311" y2="10500"/>
                        <a14:foregroundMark x1="43785" y1="81750" x2="45763" y2="95875"/>
                        <a14:foregroundMark x1="69492" y1="8125" x2="69492" y2="8125"/>
                        <a14:foregroundMark x1="90678" y1="8125" x2="90678" y2="8125"/>
                        <a14:foregroundMark x1="90960" y1="9125" x2="90960" y2="912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7330" b="2124"/>
          <a:stretch/>
        </p:blipFill>
        <p:spPr>
          <a:xfrm flipH="1">
            <a:off x="10115565" y="2408366"/>
            <a:ext cx="1224989" cy="24667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B711180-F07F-BA70-54B8-438F460BEE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5" b="95875" l="9605" r="90960">
                        <a14:foregroundMark x1="21469" y1="14375" x2="68644" y2="10750"/>
                        <a14:foregroundMark x1="68644" y1="10750" x2="21186" y2="10375"/>
                        <a14:foregroundMark x1="21186" y1="10375" x2="61582" y2="11625"/>
                        <a14:foregroundMark x1="61582" y1="11625" x2="78531" y2="11375"/>
                        <a14:foregroundMark x1="78531" y1="11375" x2="57627" y2="18000"/>
                        <a14:foregroundMark x1="57627" y1="18000" x2="44633" y2="13625"/>
                        <a14:foregroundMark x1="44633" y1="13625" x2="30226" y2="17375"/>
                        <a14:foregroundMark x1="30226" y1="17375" x2="32486" y2="21625"/>
                        <a14:foregroundMark x1="27684" y1="15375" x2="50000" y2="10625"/>
                        <a14:foregroundMark x1="50000" y1="10625" x2="80226" y2="10125"/>
                        <a14:foregroundMark x1="18644" y1="10375" x2="24576" y2="10125"/>
                        <a14:foregroundMark x1="12712" y1="8875" x2="18644" y2="10500"/>
                        <a14:foregroundMark x1="11017" y1="9875" x2="11017" y2="9875"/>
                        <a14:foregroundMark x1="19492" y1="9125" x2="19492" y2="9125"/>
                        <a14:foregroundMark x1="28531" y1="10500" x2="35311" y2="10500"/>
                        <a14:foregroundMark x1="43785" y1="81750" x2="45763" y2="95875"/>
                        <a14:foregroundMark x1="69492" y1="8125" x2="69492" y2="8125"/>
                        <a14:foregroundMark x1="90678" y1="8125" x2="90678" y2="8125"/>
                        <a14:foregroundMark x1="90960" y1="9125" x2="90960" y2="912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7330" b="2124"/>
          <a:stretch/>
        </p:blipFill>
        <p:spPr>
          <a:xfrm flipH="1">
            <a:off x="9016748" y="2378603"/>
            <a:ext cx="1224989" cy="24667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CCEA534-4BF9-5981-B5E7-990D367D08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5" b="95875" l="9605" r="90960">
                        <a14:foregroundMark x1="21469" y1="14375" x2="68644" y2="10750"/>
                        <a14:foregroundMark x1="68644" y1="10750" x2="21186" y2="10375"/>
                        <a14:foregroundMark x1="21186" y1="10375" x2="61582" y2="11625"/>
                        <a14:foregroundMark x1="61582" y1="11625" x2="78531" y2="11375"/>
                        <a14:foregroundMark x1="78531" y1="11375" x2="57627" y2="18000"/>
                        <a14:foregroundMark x1="57627" y1="18000" x2="44633" y2="13625"/>
                        <a14:foregroundMark x1="44633" y1="13625" x2="30226" y2="17375"/>
                        <a14:foregroundMark x1="30226" y1="17375" x2="32486" y2="21625"/>
                        <a14:foregroundMark x1="27684" y1="15375" x2="50000" y2="10625"/>
                        <a14:foregroundMark x1="50000" y1="10625" x2="80226" y2="10125"/>
                        <a14:foregroundMark x1="18644" y1="10375" x2="24576" y2="10125"/>
                        <a14:foregroundMark x1="12712" y1="8875" x2="18644" y2="10500"/>
                        <a14:foregroundMark x1="11017" y1="9875" x2="11017" y2="9875"/>
                        <a14:foregroundMark x1="19492" y1="9125" x2="19492" y2="9125"/>
                        <a14:foregroundMark x1="28531" y1="10500" x2="35311" y2="10500"/>
                        <a14:foregroundMark x1="43785" y1="81750" x2="45763" y2="95875"/>
                        <a14:foregroundMark x1="69492" y1="8125" x2="69492" y2="8125"/>
                        <a14:foregroundMark x1="90678" y1="8125" x2="90678" y2="8125"/>
                        <a14:foregroundMark x1="90960" y1="9125" x2="90960" y2="912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7330" b="2124"/>
          <a:stretch/>
        </p:blipFill>
        <p:spPr>
          <a:xfrm flipH="1">
            <a:off x="8115560" y="2408366"/>
            <a:ext cx="1224989" cy="2466732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8E0A69F6-27A2-5A35-9D03-ED860B2F48FE}"/>
              </a:ext>
            </a:extLst>
          </p:cNvPr>
          <p:cNvCxnSpPr/>
          <p:nvPr/>
        </p:nvCxnSpPr>
        <p:spPr>
          <a:xfrm>
            <a:off x="519270" y="5031858"/>
            <a:ext cx="11682320" cy="1091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570DBEF-A370-1803-3BBA-0B07DB7E4F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364"/>
          <a:stretch/>
        </p:blipFill>
        <p:spPr>
          <a:xfrm>
            <a:off x="1506381" y="5141040"/>
            <a:ext cx="1533525" cy="167641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9005581-9A28-09B4-7893-BCD9BEBA194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1" b="2763"/>
          <a:stretch/>
        </p:blipFill>
        <p:spPr>
          <a:xfrm>
            <a:off x="5482642" y="5141040"/>
            <a:ext cx="1368534" cy="166555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07D6B1C-66C9-5740-EF20-3B95BDB787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57" b="1822"/>
          <a:stretch/>
        </p:blipFill>
        <p:spPr>
          <a:xfrm>
            <a:off x="9272092" y="5202506"/>
            <a:ext cx="1455967" cy="1604089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D35518E-00A3-C68B-44C3-9FABFFD149BC}"/>
              </a:ext>
            </a:extLst>
          </p:cNvPr>
          <p:cNvSpPr/>
          <p:nvPr/>
        </p:nvSpPr>
        <p:spPr>
          <a:xfrm>
            <a:off x="1228299" y="5141040"/>
            <a:ext cx="2306471" cy="16764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?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C5B95F5-571A-064D-2764-CCD03B92733F}"/>
              </a:ext>
            </a:extLst>
          </p:cNvPr>
          <p:cNvSpPr/>
          <p:nvPr/>
        </p:nvSpPr>
        <p:spPr>
          <a:xfrm>
            <a:off x="8885618" y="5141039"/>
            <a:ext cx="2306471" cy="16764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?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C2B0F57-058E-9D59-5747-934DE8B43FB8}"/>
              </a:ext>
            </a:extLst>
          </p:cNvPr>
          <p:cNvSpPr/>
          <p:nvPr/>
        </p:nvSpPr>
        <p:spPr>
          <a:xfrm>
            <a:off x="4967112" y="5130180"/>
            <a:ext cx="2306471" cy="16764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?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25" name="Стрелка: влево 9">
            <a:hlinkClick r:id="rId11" action="ppaction://hlinksldjump"/>
            <a:extLst>
              <a:ext uri="{FF2B5EF4-FFF2-40B4-BE49-F238E27FC236}">
                <a16:creationId xmlns:a16="http://schemas.microsoft.com/office/drawing/2014/main" id="{F950F63E-74AB-60C8-E577-615DB4D96B0F}"/>
              </a:ext>
            </a:extLst>
          </p:cNvPr>
          <p:cNvSpPr/>
          <p:nvPr/>
        </p:nvSpPr>
        <p:spPr>
          <a:xfrm>
            <a:off x="128323" y="0"/>
            <a:ext cx="1918740" cy="8097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Содержание</a:t>
            </a:r>
          </a:p>
        </p:txBody>
      </p:sp>
      <p:pic>
        <p:nvPicPr>
          <p:cNvPr id="26" name="Picture 2" descr="C:\Users\Edius\Desktop\1612176476_1-p-glaza-risunok-dlya-detei-1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228" y="117907"/>
            <a:ext cx="422160" cy="2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79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9E320-AE7F-B7DB-CACC-2702C3720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083"/>
            <a:ext cx="10515600" cy="13531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Приложение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Правила проведения игр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92AB88-4B21-04F8-732B-B1A0A990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43" y="1282890"/>
            <a:ext cx="10635343" cy="5475275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«Признаки зимы» 4-5 лет (слайд 7)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«Зимние игры и забавы» 4-5 лет (слайд 12)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«Найди, чем пользуются зимой» 5-6 лет (слайд 9)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«Признаки весны» 4-5 лет (слайд 13)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 данной игре нужно исключить признаки (оборудование), которые(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ое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) не соответствуют времени года зима (весна, игры и(или)забавы).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При нажатии на картину, которая не соответствует времени года зима (весна), она исчезает. Подходящая картинка - пульсирует.</a:t>
            </a:r>
          </a:p>
        </p:txBody>
      </p:sp>
    </p:spTree>
    <p:extLst>
      <p:ext uri="{BB962C8B-B14F-4D97-AF65-F5344CB8AC3E}">
        <p14:creationId xmlns:p14="http://schemas.microsoft.com/office/powerpoint/2010/main" val="264026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олна 4"/>
          <p:cNvSpPr/>
          <p:nvPr/>
        </p:nvSpPr>
        <p:spPr>
          <a:xfrm>
            <a:off x="753149" y="66492"/>
            <a:ext cx="10685702" cy="1606289"/>
          </a:xfrm>
          <a:prstGeom prst="wave">
            <a:avLst>
              <a:gd name="adj1" fmla="val 12500"/>
              <a:gd name="adj2" fmla="val 1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600" b="1" dirty="0">
                <a:ln/>
                <a:solidFill>
                  <a:srgbClr val="92D050"/>
                </a:solidFill>
              </a:rPr>
              <a:t>Цель: </a:t>
            </a:r>
            <a:r>
              <a:rPr lang="ru-RU" sz="2600" b="1" dirty="0">
                <a:ln/>
                <a:solidFill>
                  <a:schemeClr val="accent3"/>
                </a:solidFill>
              </a:rPr>
              <a:t>развитие и активизация познавательных способностей детей через использование современных информационных технологий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53FB9C0-E915-916D-2DB6-C81041A039B0}"/>
              </a:ext>
            </a:extLst>
          </p:cNvPr>
          <p:cNvGrpSpPr/>
          <p:nvPr/>
        </p:nvGrpSpPr>
        <p:grpSpPr>
          <a:xfrm>
            <a:off x="4522142" y="1540045"/>
            <a:ext cx="7669858" cy="5170471"/>
            <a:chOff x="2010869" y="1315154"/>
            <a:chExt cx="7237617" cy="4645585"/>
          </a:xfrm>
        </p:grpSpPr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F2226DD5-8505-BB5F-BB83-B44A051C8D27}"/>
                </a:ext>
              </a:extLst>
            </p:cNvPr>
            <p:cNvSpPr/>
            <p:nvPr/>
          </p:nvSpPr>
          <p:spPr>
            <a:xfrm>
              <a:off x="2033214" y="1315154"/>
              <a:ext cx="7215272" cy="1337403"/>
            </a:xfrm>
            <a:custGeom>
              <a:avLst/>
              <a:gdLst>
                <a:gd name="connsiteX0" fmla="*/ 209245 w 1255447"/>
                <a:gd name="connsiteY0" fmla="*/ 0 h 6775979"/>
                <a:gd name="connsiteX1" fmla="*/ 1046202 w 1255447"/>
                <a:gd name="connsiteY1" fmla="*/ 0 h 6775979"/>
                <a:gd name="connsiteX2" fmla="*/ 1255447 w 1255447"/>
                <a:gd name="connsiteY2" fmla="*/ 209245 h 6775979"/>
                <a:gd name="connsiteX3" fmla="*/ 1255447 w 1255447"/>
                <a:gd name="connsiteY3" fmla="*/ 6775979 h 6775979"/>
                <a:gd name="connsiteX4" fmla="*/ 1255447 w 1255447"/>
                <a:gd name="connsiteY4" fmla="*/ 6775979 h 6775979"/>
                <a:gd name="connsiteX5" fmla="*/ 0 w 1255447"/>
                <a:gd name="connsiteY5" fmla="*/ 6775979 h 6775979"/>
                <a:gd name="connsiteX6" fmla="*/ 0 w 1255447"/>
                <a:gd name="connsiteY6" fmla="*/ 6775979 h 6775979"/>
                <a:gd name="connsiteX7" fmla="*/ 0 w 1255447"/>
                <a:gd name="connsiteY7" fmla="*/ 209245 h 6775979"/>
                <a:gd name="connsiteX8" fmla="*/ 209245 w 1255447"/>
                <a:gd name="connsiteY8" fmla="*/ 0 h 677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5447" h="6775979">
                  <a:moveTo>
                    <a:pt x="1255447" y="1129352"/>
                  </a:moveTo>
                  <a:lnTo>
                    <a:pt x="1255447" y="5646627"/>
                  </a:lnTo>
                  <a:cubicBezTo>
                    <a:pt x="1255447" y="6270350"/>
                    <a:pt x="1238090" y="6775976"/>
                    <a:pt x="1216678" y="6775976"/>
                  </a:cubicBezTo>
                  <a:lnTo>
                    <a:pt x="0" y="6775976"/>
                  </a:lnTo>
                  <a:lnTo>
                    <a:pt x="0" y="6775976"/>
                  </a:lnTo>
                  <a:lnTo>
                    <a:pt x="0" y="3"/>
                  </a:lnTo>
                  <a:lnTo>
                    <a:pt x="0" y="3"/>
                  </a:lnTo>
                  <a:lnTo>
                    <a:pt x="1216678" y="3"/>
                  </a:lnTo>
                  <a:cubicBezTo>
                    <a:pt x="1238090" y="3"/>
                    <a:pt x="1255447" y="505629"/>
                    <a:pt x="1255447" y="1129352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8920" tIns="83511" rIns="83511" bIns="83511" numCol="1" spcCol="1270" anchor="ctr" anchorCtr="0">
              <a:noAutofit/>
            </a:bodyPr>
            <a:lstStyle/>
            <a:p>
              <a:pPr marL="0" lvl="1" algn="l" defTabSz="1555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b="0" i="0" dirty="0">
                  <a:solidFill>
                    <a:schemeClr val="accent1">
                      <a:lumMod val="50000"/>
                    </a:schemeClr>
                  </a:solidFill>
                  <a:effectLst/>
                </a:rPr>
                <a:t> Воспитывать интерес к познанию, любознательность, активность, организованность. </a:t>
              </a:r>
              <a:r>
                <a:rPr lang="ru-RU" dirty="0">
                  <a:solidFill>
                    <a:schemeClr val="accent1">
                      <a:lumMod val="50000"/>
                    </a:schemeClr>
                  </a:solidFill>
                </a:rPr>
                <a:t>Способствовать воспитанию бережного отношения к природе, чувство восхищения ее красотой. </a:t>
              </a:r>
            </a:p>
            <a:p>
              <a:pPr marL="0" lvl="1" algn="l" defTabSz="1555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kern="1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C9C1C5D8-336A-320D-68B9-2B78DAE0C320}"/>
                </a:ext>
              </a:extLst>
            </p:cNvPr>
            <p:cNvSpPr/>
            <p:nvPr/>
          </p:nvSpPr>
          <p:spPr>
            <a:xfrm>
              <a:off x="2010870" y="2779823"/>
              <a:ext cx="7215272" cy="1484764"/>
            </a:xfrm>
            <a:custGeom>
              <a:avLst/>
              <a:gdLst>
                <a:gd name="connsiteX0" fmla="*/ 209245 w 1255447"/>
                <a:gd name="connsiteY0" fmla="*/ 0 h 6775979"/>
                <a:gd name="connsiteX1" fmla="*/ 1046202 w 1255447"/>
                <a:gd name="connsiteY1" fmla="*/ 0 h 6775979"/>
                <a:gd name="connsiteX2" fmla="*/ 1255447 w 1255447"/>
                <a:gd name="connsiteY2" fmla="*/ 209245 h 6775979"/>
                <a:gd name="connsiteX3" fmla="*/ 1255447 w 1255447"/>
                <a:gd name="connsiteY3" fmla="*/ 6775979 h 6775979"/>
                <a:gd name="connsiteX4" fmla="*/ 1255447 w 1255447"/>
                <a:gd name="connsiteY4" fmla="*/ 6775979 h 6775979"/>
                <a:gd name="connsiteX5" fmla="*/ 0 w 1255447"/>
                <a:gd name="connsiteY5" fmla="*/ 6775979 h 6775979"/>
                <a:gd name="connsiteX6" fmla="*/ 0 w 1255447"/>
                <a:gd name="connsiteY6" fmla="*/ 6775979 h 6775979"/>
                <a:gd name="connsiteX7" fmla="*/ 0 w 1255447"/>
                <a:gd name="connsiteY7" fmla="*/ 209245 h 6775979"/>
                <a:gd name="connsiteX8" fmla="*/ 209245 w 1255447"/>
                <a:gd name="connsiteY8" fmla="*/ 0 h 677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5447" h="6775979">
                  <a:moveTo>
                    <a:pt x="1255447" y="1129352"/>
                  </a:moveTo>
                  <a:lnTo>
                    <a:pt x="1255447" y="5646627"/>
                  </a:lnTo>
                  <a:cubicBezTo>
                    <a:pt x="1255447" y="6270350"/>
                    <a:pt x="1238090" y="6775976"/>
                    <a:pt x="1216678" y="6775976"/>
                  </a:cubicBezTo>
                  <a:lnTo>
                    <a:pt x="0" y="6775976"/>
                  </a:lnTo>
                  <a:lnTo>
                    <a:pt x="0" y="6775976"/>
                  </a:lnTo>
                  <a:lnTo>
                    <a:pt x="0" y="3"/>
                  </a:lnTo>
                  <a:lnTo>
                    <a:pt x="0" y="3"/>
                  </a:lnTo>
                  <a:lnTo>
                    <a:pt x="1216678" y="3"/>
                  </a:lnTo>
                  <a:cubicBezTo>
                    <a:pt x="1238090" y="3"/>
                    <a:pt x="1255447" y="505629"/>
                    <a:pt x="1255447" y="1129352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8920" tIns="83511" rIns="83511" bIns="83511" numCol="1" spcCol="1270" anchor="ctr" anchorCtr="0">
              <a:noAutofit/>
            </a:bodyPr>
            <a:lstStyle/>
            <a:p>
              <a:pPr marL="0" lvl="1" defTabSz="1555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dirty="0">
                  <a:solidFill>
                    <a:schemeClr val="accent1">
                      <a:lumMod val="50000"/>
                    </a:schemeClr>
                  </a:solidFill>
                  <a:cs typeface="Times New Roman" pitchFamily="18" charset="0"/>
                </a:rPr>
                <a:t>Развивать умение логически мыслить, рассуждать, анализировать. Продолжать развивать умение искать отличия. Развивать коммуникативные качества воспитанников. Способствовать развитию познавательной активности, их воображения, логического мышления, умению замечать изменения в природе.</a:t>
              </a:r>
            </a:p>
            <a:p>
              <a:pPr marL="0" lvl="1" defTabSz="1555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endParaRPr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8129F90F-EB28-D7AE-E6A5-B602DBAB8C92}"/>
                </a:ext>
              </a:extLst>
            </p:cNvPr>
            <p:cNvSpPr/>
            <p:nvPr/>
          </p:nvSpPr>
          <p:spPr>
            <a:xfrm>
              <a:off x="2010869" y="4436853"/>
              <a:ext cx="7215272" cy="1523886"/>
            </a:xfrm>
            <a:custGeom>
              <a:avLst/>
              <a:gdLst>
                <a:gd name="connsiteX0" fmla="*/ 209245 w 1255447"/>
                <a:gd name="connsiteY0" fmla="*/ 0 h 6775979"/>
                <a:gd name="connsiteX1" fmla="*/ 1046202 w 1255447"/>
                <a:gd name="connsiteY1" fmla="*/ 0 h 6775979"/>
                <a:gd name="connsiteX2" fmla="*/ 1255447 w 1255447"/>
                <a:gd name="connsiteY2" fmla="*/ 209245 h 6775979"/>
                <a:gd name="connsiteX3" fmla="*/ 1255447 w 1255447"/>
                <a:gd name="connsiteY3" fmla="*/ 6775979 h 6775979"/>
                <a:gd name="connsiteX4" fmla="*/ 1255447 w 1255447"/>
                <a:gd name="connsiteY4" fmla="*/ 6775979 h 6775979"/>
                <a:gd name="connsiteX5" fmla="*/ 0 w 1255447"/>
                <a:gd name="connsiteY5" fmla="*/ 6775979 h 6775979"/>
                <a:gd name="connsiteX6" fmla="*/ 0 w 1255447"/>
                <a:gd name="connsiteY6" fmla="*/ 6775979 h 6775979"/>
                <a:gd name="connsiteX7" fmla="*/ 0 w 1255447"/>
                <a:gd name="connsiteY7" fmla="*/ 209245 h 6775979"/>
                <a:gd name="connsiteX8" fmla="*/ 209245 w 1255447"/>
                <a:gd name="connsiteY8" fmla="*/ 0 h 677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5447" h="6775979">
                  <a:moveTo>
                    <a:pt x="1255447" y="1129352"/>
                  </a:moveTo>
                  <a:lnTo>
                    <a:pt x="1255447" y="5646627"/>
                  </a:lnTo>
                  <a:cubicBezTo>
                    <a:pt x="1255447" y="6270350"/>
                    <a:pt x="1238090" y="6775976"/>
                    <a:pt x="1216678" y="6775976"/>
                  </a:cubicBezTo>
                  <a:lnTo>
                    <a:pt x="0" y="6775976"/>
                  </a:lnTo>
                  <a:lnTo>
                    <a:pt x="0" y="6775976"/>
                  </a:lnTo>
                  <a:lnTo>
                    <a:pt x="0" y="3"/>
                  </a:lnTo>
                  <a:lnTo>
                    <a:pt x="0" y="3"/>
                  </a:lnTo>
                  <a:lnTo>
                    <a:pt x="1216678" y="3"/>
                  </a:lnTo>
                  <a:cubicBezTo>
                    <a:pt x="1238090" y="3"/>
                    <a:pt x="1255447" y="505629"/>
                    <a:pt x="1255447" y="1129352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8920" tIns="83511" rIns="83511" bIns="83511" numCol="1" spcCol="1270" anchor="ctr" anchorCtr="0">
              <a:noAutofit/>
            </a:bodyPr>
            <a:lstStyle/>
            <a:p>
              <a:pPr marL="0" lvl="1" defTabSz="1555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marL="0" lvl="1" defTabSz="1555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marL="0" lvl="1" defTabSz="1555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dirty="0">
                  <a:solidFill>
                    <a:schemeClr val="accent1">
                      <a:lumMod val="50000"/>
                    </a:schemeClr>
                  </a:solidFill>
                </a:rPr>
                <a:t>Конкретизировать и углубить представления детей о зимних изменениях в природе. Обогащать словарный запас, расширять кругозор.</a:t>
              </a:r>
              <a:r>
                <a:rPr lang="ru-RU" dirty="0">
                  <a:solidFill>
                    <a:srgbClr val="4472C4">
                      <a:lumMod val="50000"/>
                    </a:srgbClr>
                  </a:solidFill>
                  <a:ea typeface="Malgun Gothic" panose="020B0503020000020004" pitchFamily="34" charset="-127"/>
                  <a:cs typeface="Times New Roman" pitchFamily="18" charset="0"/>
                </a:rPr>
                <a:t> Закреплять представления детей о характерных признаках зимы/весны (зимняя одежда, забавы и оборудование, перелетных птицах, первоцветы). Закреплять порядковый, обратный и количественный счёт в пределах 10.</a:t>
              </a:r>
            </a:p>
            <a:p>
              <a:pPr marL="0" lvl="1" defTabSz="1555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marL="0" lvl="1" algn="l" defTabSz="1555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kern="1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62354540"/>
              </p:ext>
            </p:extLst>
          </p:nvPr>
        </p:nvGraphicFramePr>
        <p:xfrm>
          <a:off x="-32201" y="1645665"/>
          <a:ext cx="5316015" cy="4751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2783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9E320-AE7F-B7DB-CACC-2702C3720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083"/>
            <a:ext cx="10515600" cy="13531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Приложение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Вопросы для детей по играм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92AB88-4B21-04F8-732B-B1A0A990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603" y="1453243"/>
            <a:ext cx="11573301" cy="530492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«Признаки зимы» 4-5 лет (слайд 7)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1-й этап обучения: Что ты видишь на картинке? К какому времени года относятся картинки (снежинка, листья, корзина с грибами, зонт …)?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2-й этап – закрепления: Исключи признаки, которые не подходят ко времени года - зима. Какие ещё признаки зимы ты знаешь?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Зимние игры и забавы 4-5 лет (слайд 12)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1-й этап обучения: Что ты видишь на картинке? К какому времени года относятся картинки (купание, катание на санках, коньках, велосипеде…)? 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2-й этап – закрепления: Исключи картинки, которые не относятся ко времени года – зима. Чем еще ты пользуешься зимой? К какому времени года относятся остальные картинки?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6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9E320-AE7F-B7DB-CACC-2702C3720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083"/>
            <a:ext cx="10515600" cy="13531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Приложение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Вопросы для детей по играм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92AB88-4B21-04F8-732B-B1A0A990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603" y="1023582"/>
            <a:ext cx="11573301" cy="57345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«Найди, чем пользуются зимой</a:t>
            </a:r>
            <a:r>
              <a:rPr lang="ru-RU" b="1">
                <a:solidFill>
                  <a:schemeClr val="accent1">
                    <a:lumMod val="50000"/>
                  </a:schemeClr>
                </a:solidFill>
              </a:rPr>
              <a:t>» 5-6 лет (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слайд 9)</a:t>
            </a:r>
          </a:p>
          <a:p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1-й этап обучения: Что ты видишь на картинке? К какому времени года относятся картинки (самокат, коньки, ролики, санки…)?</a:t>
            </a:r>
          </a:p>
          <a:p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2-й этап – закрепления: Исключи инвентарь, который не подходит ко времени года – зима. Чем еще ты пользуешься зимой? К какому времени года относятся остальной инвентарь?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«Признаки весны» 4-5 лет (слайд 13)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1-й этап обучения: Что ты видишь на картинке? К какому времени года относятся картинки (цветы, листья, корзина с грибами, зонт …)?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2-й этап – закрепления: Исключи признаки, которые не подходят ко времени года - весна. Какие ещё признаки весны ты знаешь? 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79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010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Приложение</a:t>
            </a:r>
            <a:b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Правила проведения игр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14901"/>
            <a:ext cx="10515600" cy="5172502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«Одень мальчика по погоде» 4-5 лет (слайд 8)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 данной игре нужно одеть мальчика в соответствии с временем года (зима).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При нажатии на картину, которая не соответствует времени года зима, она исчезает. Подходящая картинка – передвигается к мальчику.</a:t>
            </a:r>
          </a:p>
          <a:p>
            <a:pPr marL="0" indent="0"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Вопросы к игре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: 1-й этап обучения: Что ты видишь на картинке? К какому времени года относятся картинки (куртка, валенки, шорты, футболка, варежки…)?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2-й этап – закрепления: Исключи предметы одежды, которые не подходят ко времени года – зима. Какую еще одежду ты носишь зимой?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71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010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Приложение</a:t>
            </a:r>
            <a:b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Правила проведения игр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2263" y="1351128"/>
            <a:ext cx="11122925" cy="5404513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«Сосчитай» 5-6 лет (слайд 10)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 данной игре нужно сосчитать предметы (елки, снежинки, подарок).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При нажатии на цифру, которая не соответствует количеству предметов, которые посчитали – трясется.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Подходящая цифра – передвигается к тому предмету (справа), который вы считали.</a:t>
            </a:r>
          </a:p>
          <a:p>
            <a:pPr marL="0" indent="0"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Вопросы к игре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: 1-й этап обучения: Что ты видишь на картинке? К какому времени года относятся картинки (елки, снежинки, подарки)?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2-й этап – закрепления: Сколько всего снежинок на слайде? Сколько всего елок на слайде? Сколько всего подарков на слайде? Какие цифры лишние? Какие картинки ты бы еще добавил к этой игре?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229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9E320-AE7F-B7DB-CACC-2702C3720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083"/>
            <a:ext cx="10515600" cy="13531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Приложение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Правила проведения игр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92AB88-4B21-04F8-732B-B1A0A990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673" y="1453244"/>
            <a:ext cx="11122924" cy="5304922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«Найди такую же снежинку» 5-6 лет (слайд 11)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 данной игре нужно найти такую же снежинку, как в белом квадрате.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При нажатии на картину, которая не соответствует, она пульсирует. Подходящая картинка – передвигается к белому квадрату.</a:t>
            </a:r>
          </a:p>
          <a:p>
            <a:pPr marL="0" indent="0"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Вопросы к игре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: 1-й этап обучения: Что ты видишь на картинке? К какому времени года относятся картинки (снежинки)? Найди такую же снежинку как в белом квадрате.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2-й этап – закрепления: Как ты понял, что эти снежинки похожи? Как ты думаешь, что у снежинок одинакового? (шесть граней, звездчатые снежинки)</a:t>
            </a:r>
          </a:p>
          <a:p>
            <a:pPr marL="0" indent="0"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4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9E320-AE7F-B7DB-CACC-2702C3720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083"/>
            <a:ext cx="10515600" cy="13531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Приложение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Правила проведения игр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92AB88-4B21-04F8-732B-B1A0A990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43" y="1787978"/>
            <a:ext cx="10635343" cy="4970187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«Найди тень первоцвета» 5-6 лет (слайд 14)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 данной игре нужно найти тень цветов.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При нажатии на картину она передвигается к нужному цветку.</a:t>
            </a:r>
          </a:p>
          <a:p>
            <a:pPr marL="0" indent="0"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Вопросы к игре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: 1-й этап обучения: Что ты видишь на картинке? Что такое первоцветы? Когда они появляются?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2-й этап – закрепления: Найдите на слайде крокус. Найдите на слайде мать-и-мачеху. Найдите на слайде ландыш. Найдите на слайде подснежник. </a:t>
            </a:r>
          </a:p>
          <a:p>
            <a:pPr marL="0" indent="0"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14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9E320-AE7F-B7DB-CACC-2702C3720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083"/>
            <a:ext cx="10515600" cy="13531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Приложение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Правила проведения игр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92AB88-4B21-04F8-732B-B1A0A990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43" y="1787978"/>
            <a:ext cx="10635343" cy="4970187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«Найди 7 отличий» 5-6 лет (слайд 15)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 данной игре нужно отличия.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Для того, чтобы проверить ответы, нужно нажать на стрелочку «проверить»</a:t>
            </a:r>
          </a:p>
          <a:p>
            <a:pPr marL="0" indent="0"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Вопросы к игре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: 11-й этап обучения: Что ты видишь на картинке? К какому времени года относится картинка?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2-й этап – закрепления: Найди 7 отличий на картинках.</a:t>
            </a:r>
          </a:p>
          <a:p>
            <a:pPr marL="0" indent="0"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010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Приложение</a:t>
            </a:r>
            <a:b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Правила проведения игр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«Назови перелетных птиц» 5-6 лет (слайд 17)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 данной игре нужно исключить птиц, которые не относятся к перелетным.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При нажатии на картину, которая не относится к перелетным птицам, она исчезает. Подходящая картинка - пульсирует.</a:t>
            </a:r>
          </a:p>
          <a:p>
            <a:pPr marL="0" indent="0"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Вопросы к игре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: 1-й этап обучения: Что ты видишь на картинке? Как называются эти птицы?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2-й этап – закрепления: Исключи птиц, которые не относятся к перелетным. Каких еще перелетных птиц ты знаешь?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352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010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Приложение</a:t>
            </a:r>
            <a:b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Правила проведения игр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20835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«Сколько сосулек висит на крыше» 4-5 лет (слайд 18)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 данной игре нужно сосчитать количество сосулек на зеленой, синей и розовой крышах.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При нажатии на квадрат со знаком вопроса, вы узнаете правильный ответ.</a:t>
            </a:r>
          </a:p>
          <a:p>
            <a:pPr marL="0" indent="0"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Вопросы к игре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: 1-й этап обучения: Что ты видишь? Какого цвета крыши на слайде? Сколько всего крыш?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2-й этап – закрепления: Сосчитай сколько всего сосулек висит на зеленой крыше. Сосчитай сколько всего сосулек висит на синей крыше. Сосчитай сколько всего сосулек висит на розовой крыше.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426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010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Приложение</a:t>
            </a:r>
            <a:b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к проведению гимнастики для глаз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64776"/>
            <a:ext cx="10515600" cy="48121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Перед играми с интерактивным оборудованием рекомендуется провести гимнастику для глаз. Для того, чтобы увидеть упражнения для глаз нужно нажать на значок глаза        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На слайде с гимнастикой для глаз вы можете перейти на слайд с содержанием игр по теме зима нажав на снежинку     , а так же перейти на слайд с содержанием игр по теме весна нажав на солнышко      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На слайдах с играми в правом верхнем углу есть значок глаза     , нажав на данный значок вы перейдёте на гимнастику для глаз</a:t>
            </a:r>
          </a:p>
        </p:txBody>
      </p:sp>
      <p:pic>
        <p:nvPicPr>
          <p:cNvPr id="4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DD588BEA-5CCE-9392-1F4B-2DCA3B367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937" y="3572522"/>
            <a:ext cx="346356" cy="39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олнце 4">
            <a:hlinkClick r:id="rId5" action="ppaction://hlinksldjump"/>
            <a:extLst>
              <a:ext uri="{FF2B5EF4-FFF2-40B4-BE49-F238E27FC236}">
                <a16:creationId xmlns:a16="http://schemas.microsoft.com/office/drawing/2014/main" id="{211894E7-20C1-D58A-82A6-4A56D843CCD2}"/>
              </a:ext>
            </a:extLst>
          </p:cNvPr>
          <p:cNvSpPr/>
          <p:nvPr/>
        </p:nvSpPr>
        <p:spPr>
          <a:xfrm>
            <a:off x="2531393" y="4330002"/>
            <a:ext cx="412219" cy="422830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205298-586D-56C9-3284-6027D913EF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2139" y="4879140"/>
            <a:ext cx="420660" cy="2865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99765A-06A9-FBE0-DC21-077926705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6406" y="2514243"/>
            <a:ext cx="646351" cy="6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4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75128456"/>
              </p:ext>
            </p:extLst>
          </p:nvPr>
        </p:nvGraphicFramePr>
        <p:xfrm>
          <a:off x="1413436" y="692772"/>
          <a:ext cx="869875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4982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4273" r="4450"/>
          <a:stretch/>
        </p:blipFill>
        <p:spPr>
          <a:xfrm>
            <a:off x="6945661" y="4599943"/>
            <a:ext cx="4794069" cy="2151969"/>
          </a:xfrm>
          <a:prstGeom prst="rect">
            <a:avLst/>
          </a:prstGeom>
        </p:spPr>
      </p:pic>
      <p:sp>
        <p:nvSpPr>
          <p:cNvPr id="2" name="Солнце 1">
            <a:hlinkClick r:id="rId3" action="ppaction://hlinksldjump"/>
          </p:cNvPr>
          <p:cNvSpPr/>
          <p:nvPr/>
        </p:nvSpPr>
        <p:spPr>
          <a:xfrm>
            <a:off x="11608341" y="106088"/>
            <a:ext cx="412219" cy="422830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9" y="132224"/>
            <a:ext cx="346356" cy="39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F46F78-C792-A06C-A562-3C172BCC21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237"/>
          <a:stretch/>
        </p:blipFill>
        <p:spPr>
          <a:xfrm>
            <a:off x="3243665" y="244336"/>
            <a:ext cx="5810250" cy="20940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32F1B9-B41F-E03A-CA1D-2F1B4E633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763" y="2425578"/>
            <a:ext cx="4988356" cy="209404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9198AF-F32A-BD4B-86D4-3D86C942DD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763" y="4690462"/>
            <a:ext cx="5104232" cy="209404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312C2F3-33F2-C807-7E4D-2E1C509BD8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5661" y="2381978"/>
            <a:ext cx="4784785" cy="2094043"/>
          </a:xfrm>
          <a:prstGeom prst="rect">
            <a:avLst/>
          </a:prstGeom>
        </p:spPr>
      </p:pic>
      <p:pic>
        <p:nvPicPr>
          <p:cNvPr id="14336" name="Рисунок 14335" descr="Глаз">
            <a:extLst>
              <a:ext uri="{FF2B5EF4-FFF2-40B4-BE49-F238E27FC236}">
                <a16:creationId xmlns:a16="http://schemas.microsoft.com/office/drawing/2014/main" id="{3AE4E020-067E-AB49-BFF0-14F9075BE3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40685" y="486907"/>
            <a:ext cx="1937082" cy="193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1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150F6-2712-C72C-EC70-8B0583C2E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2" y="565422"/>
            <a:ext cx="10515600" cy="89404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/>
              <a:t/>
            </a:r>
            <a:br>
              <a:rPr lang="ru-RU" sz="4800" b="1" dirty="0"/>
            </a:b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Интерактивные игры по теме «Зима»</a:t>
            </a:r>
            <a:b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endParaRPr lang="ru-RU" sz="4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326C88-4212-F0FB-C562-D39AE5C2C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chemeClr val="accent1">
                    <a:lumMod val="50000"/>
                  </a:schemeClr>
                </a:solidFill>
                <a:hlinkClick r:id="rId3" action="ppaction://hlinksldjump"/>
              </a:rPr>
              <a:t>Признаки зимы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4000" dirty="0">
                <a:solidFill>
                  <a:schemeClr val="accent1">
                    <a:lumMod val="50000"/>
                  </a:schemeClr>
                </a:solidFill>
                <a:hlinkClick r:id="rId4" action="ppaction://hlinksldjump"/>
              </a:rPr>
              <a:t>Одень мальчика по погоде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4000" dirty="0">
                <a:solidFill>
                  <a:schemeClr val="accent1">
                    <a:lumMod val="50000"/>
                  </a:schemeClr>
                </a:solidFill>
                <a:hlinkClick r:id="rId5" action="ppaction://hlinksldjump"/>
              </a:rPr>
              <a:t>Зимний инвентарь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4000" dirty="0">
                <a:solidFill>
                  <a:schemeClr val="accent1">
                    <a:lumMod val="50000"/>
                  </a:schemeClr>
                </a:solidFill>
                <a:hlinkClick r:id="rId6" action="ppaction://hlinksldjump"/>
              </a:rPr>
              <a:t>Сосчитай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4000" dirty="0">
                <a:solidFill>
                  <a:schemeClr val="accent1">
                    <a:lumMod val="50000"/>
                  </a:schemeClr>
                </a:solidFill>
                <a:hlinkClick r:id="rId7" action="ppaction://hlinksldjump"/>
              </a:rPr>
              <a:t>Найди такую же снежинку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4000" dirty="0">
                <a:solidFill>
                  <a:schemeClr val="accent1">
                    <a:lumMod val="50000"/>
                  </a:schemeClr>
                </a:solidFill>
                <a:hlinkClick r:id="rId8" action="ppaction://hlinksldjump"/>
              </a:rPr>
              <a:t>Зимние игры и забавы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88275" y="104620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Содержание: </a:t>
            </a:r>
            <a:br>
              <a:rPr lang="ru-RU" sz="4000" b="1" dirty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</a:b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1519647" y="6355976"/>
            <a:ext cx="591671" cy="394448"/>
          </a:xfrm>
          <a:prstGeom prst="actionButtonForwardNex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4833D-624E-BAEF-AD5C-042CC95E7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492" y="248506"/>
            <a:ext cx="10515600" cy="82757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300" b="1" dirty="0">
                <a:solidFill>
                  <a:srgbClr val="4472C4">
                    <a:lumMod val="50000"/>
                  </a:srgbClr>
                </a:solidFill>
              </a:rPr>
              <a:t/>
            </a:r>
            <a:br>
              <a:rPr lang="ru-RU" sz="4300" b="1" dirty="0">
                <a:solidFill>
                  <a:srgbClr val="4472C4">
                    <a:lumMod val="50000"/>
                  </a:srgbClr>
                </a:solidFill>
              </a:rPr>
            </a:br>
            <a:r>
              <a:rPr lang="ru-RU" sz="4300" b="1" dirty="0">
                <a:solidFill>
                  <a:srgbClr val="4472C4">
                    <a:lumMod val="50000"/>
                  </a:srgbClr>
                </a:solidFill>
              </a:rPr>
              <a:t/>
            </a:r>
            <a:br>
              <a:rPr lang="ru-RU" sz="4300" b="1" dirty="0">
                <a:solidFill>
                  <a:srgbClr val="4472C4">
                    <a:lumMod val="50000"/>
                  </a:srgbClr>
                </a:solidFill>
              </a:rPr>
            </a:br>
            <a:r>
              <a:rPr lang="ru-RU" sz="4900" b="1" dirty="0">
                <a:solidFill>
                  <a:srgbClr val="4472C4">
                    <a:lumMod val="50000"/>
                  </a:srgbClr>
                </a:solidFill>
                <a:latin typeface="+mn-lt"/>
              </a:rPr>
              <a:t>Интерактивные игры по теме «Весна»</a:t>
            </a:r>
            <a:br>
              <a:rPr lang="ru-RU" sz="4900" b="1" dirty="0">
                <a:solidFill>
                  <a:srgbClr val="4472C4">
                    <a:lumMod val="50000"/>
                  </a:srgbClr>
                </a:solidFill>
                <a:latin typeface="+mn-lt"/>
              </a:rPr>
            </a:br>
            <a:r>
              <a:rPr lang="ru-RU" sz="4900" b="1" dirty="0">
                <a:solidFill>
                  <a:srgbClr val="4472C4">
                    <a:lumMod val="50000"/>
                  </a:srgbClr>
                </a:solidFill>
                <a:latin typeface="+mn-lt"/>
              </a:rPr>
              <a:t/>
            </a:r>
            <a:br>
              <a:rPr lang="ru-RU" sz="4900" b="1" dirty="0">
                <a:solidFill>
                  <a:srgbClr val="4472C4">
                    <a:lumMod val="50000"/>
                  </a:srgbClr>
                </a:solidFill>
                <a:latin typeface="+mn-lt"/>
              </a:rPr>
            </a:br>
            <a:endParaRPr lang="ru-RU" sz="48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EDF2D-F18E-3C6E-22DE-C032776E4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422" y="2062216"/>
            <a:ext cx="10515600" cy="4903304"/>
          </a:xfrm>
        </p:spPr>
        <p:txBody>
          <a:bodyPr/>
          <a:lstStyle/>
          <a:p>
            <a:r>
              <a:rPr lang="ru-RU" sz="4000" dirty="0">
                <a:solidFill>
                  <a:schemeClr val="accent1">
                    <a:lumMod val="50000"/>
                  </a:schemeClr>
                </a:solidFill>
                <a:hlinkClick r:id="rId3" action="ppaction://hlinksldjump"/>
              </a:rPr>
              <a:t>Признаки весны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4000" dirty="0">
                <a:solidFill>
                  <a:schemeClr val="accent1">
                    <a:lumMod val="50000"/>
                  </a:schemeClr>
                </a:solidFill>
                <a:hlinkClick r:id="rId4" action="ppaction://hlinksldjump"/>
              </a:rPr>
              <a:t>Найди тень первоцвета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4000" dirty="0">
                <a:solidFill>
                  <a:srgbClr val="0070C0"/>
                </a:solidFill>
                <a:hlinkClick r:id="rId5" action="ppaction://hlinksldjump"/>
              </a:rPr>
              <a:t>Найди 7 отличий</a:t>
            </a:r>
            <a:endParaRPr lang="ru-RU" sz="4000" dirty="0">
              <a:solidFill>
                <a:srgbClr val="0070C0"/>
              </a:solidFill>
            </a:endParaRPr>
          </a:p>
          <a:p>
            <a:r>
              <a:rPr lang="ru-RU" sz="4000" dirty="0">
                <a:solidFill>
                  <a:schemeClr val="accent1">
                    <a:lumMod val="50000"/>
                  </a:schemeClr>
                </a:solidFill>
                <a:hlinkClick r:id="rId6" action="ppaction://hlinksldjump"/>
              </a:rPr>
              <a:t>Назови перелетных птиц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4000" dirty="0">
                <a:solidFill>
                  <a:schemeClr val="accent1">
                    <a:lumMod val="50000"/>
                  </a:schemeClr>
                </a:solidFill>
                <a:hlinkClick r:id="rId7" action="ppaction://hlinksldjump"/>
              </a:rPr>
              <a:t>Сколько сосулек висит на крыше?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7646" y="104274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4000" b="1" dirty="0">
                <a:solidFill>
                  <a:srgbClr val="4472C4">
                    <a:lumMod val="50000"/>
                  </a:srgbClr>
                </a:solidFill>
              </a:rPr>
              <a:t>Содержание: </a:t>
            </a:r>
            <a:br>
              <a:rPr lang="ru-RU" sz="4000" b="1" dirty="0">
                <a:solidFill>
                  <a:srgbClr val="4472C4">
                    <a:lumMod val="50000"/>
                  </a:srgbClr>
                </a:solidFill>
              </a:rPr>
            </a:br>
            <a:endParaRPr lang="ru-RU" sz="14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62753" y="89647"/>
            <a:ext cx="564776" cy="421341"/>
          </a:xfrm>
          <a:prstGeom prst="actionButtonBackPreviou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52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8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635AB0-A14A-35A3-E479-533B2FCA0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801"/>
            <a:ext cx="10515600" cy="9925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Признаки зимы </a:t>
            </a:r>
          </a:p>
        </p:txBody>
      </p:sp>
      <p:sp>
        <p:nvSpPr>
          <p:cNvPr id="16" name="Стрелка: вправо 15">
            <a:hlinkClick r:id="rId4" action="ppaction://hlinksldjump"/>
            <a:extLst>
              <a:ext uri="{FF2B5EF4-FFF2-40B4-BE49-F238E27FC236}">
                <a16:creationId xmlns:a16="http://schemas.microsoft.com/office/drawing/2014/main" id="{A2B5451F-A441-6EE2-0872-89540D861076}"/>
              </a:ext>
            </a:extLst>
          </p:cNvPr>
          <p:cNvSpPr/>
          <p:nvPr/>
        </p:nvSpPr>
        <p:spPr>
          <a:xfrm>
            <a:off x="7565822" y="6103829"/>
            <a:ext cx="2557550" cy="754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hlinkClick r:id="rId4" action="ppaction://hlinksldjump"/>
              </a:rPr>
              <a:t>Следующая игра</a:t>
            </a:r>
            <a:endParaRPr lang="ru-RU" sz="2000" b="1" dirty="0"/>
          </a:p>
        </p:txBody>
      </p:sp>
      <p:sp>
        <p:nvSpPr>
          <p:cNvPr id="17" name="Стрелка: влево 16">
            <a:hlinkClick r:id="rId5" action="ppaction://hlinksldjump"/>
            <a:extLst>
              <a:ext uri="{FF2B5EF4-FFF2-40B4-BE49-F238E27FC236}">
                <a16:creationId xmlns:a16="http://schemas.microsoft.com/office/drawing/2014/main" id="{7CA79D4D-00B8-FFFA-9D8D-8C2D391F400C}"/>
              </a:ext>
            </a:extLst>
          </p:cNvPr>
          <p:cNvSpPr/>
          <p:nvPr/>
        </p:nvSpPr>
        <p:spPr>
          <a:xfrm>
            <a:off x="128323" y="0"/>
            <a:ext cx="1918740" cy="8097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hlinkClick r:id="rId5" action="ppaction://hlinksldjump"/>
              </a:rPr>
              <a:t>Содержание</a:t>
            </a:r>
            <a:endParaRPr lang="ru-RU" sz="2000" b="1" dirty="0"/>
          </a:p>
        </p:txBody>
      </p:sp>
      <p:pic>
        <p:nvPicPr>
          <p:cNvPr id="1026" name="Picture 2" descr="C:\Users\Edius\Desktop\1612176476_1-p-glaza-risunok-dlya-detei-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228" y="117907"/>
            <a:ext cx="422160" cy="2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dius\Desktop\снежинк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2" y="674099"/>
            <a:ext cx="1460479" cy="168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dius\Desktop\umbrella_png69175-2048x191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856" y="4119560"/>
            <a:ext cx="1604109" cy="149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dius\Desktop\1614556719_36-p-osennie-listya-na-belom-fone-kartinki-5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689" y="1185993"/>
            <a:ext cx="1873276" cy="194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dius\Desktop\938082f3e4e00376b156531904d978e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687" y="1368856"/>
            <a:ext cx="1231576" cy="177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Edius\Desktop\823933_158771145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572" y="1211128"/>
            <a:ext cx="2200870" cy="192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Edius\Desktop\подснежники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7" y="2908663"/>
            <a:ext cx="2085645" cy="143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Edius\Desktop\Yellow-Rain-Boots-PNG-Free-Downloa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7" y="5087767"/>
            <a:ext cx="1584905" cy="150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Edius\Downloads\a13451f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94" y="3842208"/>
            <a:ext cx="1837948" cy="226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Edius\Desktop\овощи1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957" y="4194186"/>
            <a:ext cx="2438611" cy="155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Edius\Desktop\бабочка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612" y="4935420"/>
            <a:ext cx="1680696" cy="163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Edius\Desktop\78af15c4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455" y="2623975"/>
            <a:ext cx="1798232" cy="234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455" y="261391"/>
            <a:ext cx="1927225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4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0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D0D881-F04C-2029-C86C-989749255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58" y="118617"/>
            <a:ext cx="10515600" cy="695049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Одень мальчика по погоде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7D247E-9B97-25B2-A03C-7C9972E432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0" b="93000" l="9907" r="89907">
                        <a14:foregroundMark x1="33271" y1="91375" x2="33271" y2="91375"/>
                        <a14:foregroundMark x1="66168" y1="92750" x2="66168" y2="92750"/>
                        <a14:foregroundMark x1="46542" y1="9500" x2="46542" y2="9500"/>
                        <a14:foregroundMark x1="31776" y1="93000" x2="31776" y2="93000"/>
                        <a14:foregroundMark x1="36075" y1="91250" x2="36075" y2="91250"/>
                        <a14:foregroundMark x1="35140" y1="90750" x2="35140" y2="90750"/>
                        <a14:foregroundMark x1="35140" y1="90750" x2="36075" y2="90750"/>
                      </a14:backgroundRemoval>
                    </a14:imgEffect>
                  </a14:imgLayer>
                </a14:imgProps>
              </a:ext>
            </a:extLst>
          </a:blip>
          <a:srcRect t="4318" b="-1"/>
          <a:stretch/>
        </p:blipFill>
        <p:spPr>
          <a:xfrm>
            <a:off x="3701904" y="695049"/>
            <a:ext cx="3701031" cy="65185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1C6513-0A3F-F8DA-D750-8C8B40DF9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29" b="98687" l="10000" r="90000">
                        <a14:foregroundMark x1="37000" y1="8818" x2="44875" y2="8630"/>
                        <a14:foregroundMark x1="44875" y1="8630" x2="63750" y2="9944"/>
                        <a14:foregroundMark x1="59625" y1="6754" x2="62375" y2="7317"/>
                        <a14:foregroundMark x1="41625" y1="6191" x2="41625" y2="6191"/>
                        <a14:foregroundMark x1="60625" y1="5629" x2="60625" y2="5629"/>
                        <a14:foregroundMark x1="35000" y1="73734" x2="47000" y2="86679"/>
                        <a14:foregroundMark x1="47000" y1="86679" x2="58000" y2="84615"/>
                        <a14:foregroundMark x1="58000" y1="84615" x2="63625" y2="75985"/>
                        <a14:foregroundMark x1="65125" y1="82176" x2="61250" y2="89681"/>
                        <a14:foregroundMark x1="61250" y1="89681" x2="44250" y2="93246"/>
                        <a14:foregroundMark x1="44250" y1="93246" x2="35750" y2="91182"/>
                        <a14:foregroundMark x1="35750" y1="91182" x2="34500" y2="89306"/>
                        <a14:foregroundMark x1="64125" y1="95685" x2="45875" y2="97373"/>
                        <a14:foregroundMark x1="45875" y1="97373" x2="38375" y2="94747"/>
                        <a14:foregroundMark x1="38375" y1="94747" x2="38375" y2="94747"/>
                        <a14:foregroundMark x1="53125" y1="98687" x2="53125" y2="986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0751" y="118617"/>
            <a:ext cx="2684136" cy="17883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F11F2F-E57B-89F6-57F8-1A74F991E6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33" b="98800" l="10000" r="90000">
                        <a14:foregroundMark x1="29467" y1="92133" x2="39600" y2="94667"/>
                        <a14:foregroundMark x1="39600" y1="94667" x2="39733" y2="94533"/>
                        <a14:foregroundMark x1="71600" y1="97733" x2="66267" y2="95067"/>
                        <a14:foregroundMark x1="33200" y1="98000" x2="31200" y2="98933"/>
                        <a14:foregroundMark x1="41867" y1="6533" x2="56933" y2="7733"/>
                      </a14:backgroundRemoval>
                    </a14:imgEffect>
                  </a14:imgLayer>
                </a14:imgProps>
              </a:ext>
            </a:extLst>
          </a:blip>
          <a:srcRect l="19076" r="17336"/>
          <a:stretch/>
        </p:blipFill>
        <p:spPr>
          <a:xfrm>
            <a:off x="2611833" y="3942522"/>
            <a:ext cx="1855304" cy="29154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039957-463C-F635-A391-04BDCFFFCD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0" b="92750" l="10000" r="90000">
                        <a14:foregroundMark x1="40875" y1="10000" x2="57750" y2="6250"/>
                        <a14:foregroundMark x1="57750" y1="6250" x2="62375" y2="10625"/>
                        <a14:foregroundMark x1="28750" y1="89500" x2="65875" y2="92750"/>
                        <a14:foregroundMark x1="65875" y1="92750" x2="74875" y2="92375"/>
                        <a14:foregroundMark x1="77625" y1="72500" x2="78375" y2="78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5350" y="3633202"/>
            <a:ext cx="2654006" cy="17148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BAC5B0-1F4E-84B5-0A24-F0F110F03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99" b="91395" l="6125" r="93250">
                        <a14:foregroundMark x1="41875" y1="24036" x2="53875" y2="20475"/>
                        <a14:foregroundMark x1="53875" y1="20475" x2="53875" y2="20475"/>
                        <a14:foregroundMark x1="27875" y1="10386" x2="59750" y2="9347"/>
                        <a14:foregroundMark x1="59750" y1="9347" x2="67375" y2="9644"/>
                        <a14:foregroundMark x1="11000" y1="54451" x2="7500" y2="66172"/>
                        <a14:foregroundMark x1="7500" y1="66172" x2="7375" y2="75371"/>
                        <a14:foregroundMark x1="7375" y1="75371" x2="11125" y2="85163"/>
                        <a14:foregroundMark x1="11125" y1="85163" x2="45875" y2="91691"/>
                        <a14:foregroundMark x1="59875" y1="91543" x2="78750" y2="89318"/>
                        <a14:foregroundMark x1="78750" y1="89318" x2="78750" y2="89318"/>
                        <a14:foregroundMark x1="93250" y1="81157" x2="88625" y2="67656"/>
                        <a14:foregroundMark x1="88625" y1="67656" x2="88125" y2="62908"/>
                        <a14:foregroundMark x1="49125" y1="36202" x2="51375" y2="32641"/>
                        <a14:foregroundMark x1="36750" y1="32493" x2="60125" y2="29674"/>
                        <a14:foregroundMark x1="40750" y1="19139" x2="54000" y2="17656"/>
                        <a14:foregroundMark x1="6125" y1="80861" x2="7875" y2="761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8334" y="1118826"/>
            <a:ext cx="2202271" cy="18554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6950BD-5577-516A-BB37-228DFD4C54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000" r="95250">
                        <a14:foregroundMark x1="29500" y1="45750" x2="27000" y2="36375"/>
                        <a14:foregroundMark x1="31500" y1="67250" x2="39875" y2="74750"/>
                        <a14:foregroundMark x1="65982" y1="41500" x2="66000" y2="41250"/>
                        <a14:foregroundMark x1="65881" y1="42875" x2="65982" y2="41500"/>
                        <a14:foregroundMark x1="65250" y1="51500" x2="65881" y2="42875"/>
                        <a14:foregroundMark x1="6375" y1="61250" x2="10500" y2="44500"/>
                        <a14:foregroundMark x1="10500" y1="44500" x2="8875" y2="56000"/>
                        <a14:foregroundMark x1="8250" y1="38625" x2="8875" y2="31500"/>
                        <a14:foregroundMark x1="6000" y1="52875" x2="7375" y2="47375"/>
                        <a14:foregroundMark x1="32750" y1="41250" x2="36250" y2="39875"/>
                        <a14:foregroundMark x1="8250" y1="68250" x2="20125" y2="72250"/>
                        <a14:foregroundMark x1="20125" y1="72250" x2="28000" y2="81500"/>
                        <a14:foregroundMark x1="86500" y1="70500" x2="91125" y2="62125"/>
                        <a14:foregroundMark x1="95250" y1="60250" x2="95250" y2="60250"/>
                        <a14:backgroundMark x1="64375" y1="41500" x2="64375" y2="41500"/>
                        <a14:backgroundMark x1="67875" y1="41250" x2="67875" y2="41250"/>
                        <a14:backgroundMark x1="65625" y1="42875" x2="65625" y2="42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420" y="5434326"/>
            <a:ext cx="1456466" cy="14564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6B44BC-87ED-CBDB-2515-3CF9402F14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88" b="92500" l="10000" r="90000">
                        <a14:foregroundMark x1="31029" y1="11029" x2="38971" y2="10294"/>
                        <a14:foregroundMark x1="38971" y1="10294" x2="40294" y2="10882"/>
                        <a14:foregroundMark x1="60588" y1="9559" x2="69118" y2="9559"/>
                        <a14:foregroundMark x1="35441" y1="5735" x2="35441" y2="5735"/>
                        <a14:foregroundMark x1="31471" y1="8382" x2="31471" y2="8382"/>
                        <a14:foregroundMark x1="31912" y1="7353" x2="31912" y2="7353"/>
                        <a14:foregroundMark x1="70588" y1="83824" x2="60294" y2="91912"/>
                        <a14:foregroundMark x1="60294" y1="91912" x2="31324" y2="92500"/>
                        <a14:foregroundMark x1="69559" y1="83235" x2="72059" y2="89265"/>
                        <a14:backgroundMark x1="31765" y1="95294" x2="49853" y2="942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7127" y="2915477"/>
            <a:ext cx="2054718" cy="175488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93D0B3E-DFF4-2720-B9EE-EBDD3C1DBEC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10" b="89898" l="4625" r="92125">
                        <a14:foregroundMark x1="8250" y1="56808" x2="13125" y2="49195"/>
                        <a14:foregroundMark x1="92125" y1="58272" x2="89000" y2="50073"/>
                        <a14:foregroundMark x1="89000" y1="50073" x2="88750" y2="49780"/>
                        <a14:foregroundMark x1="4625" y1="57540" x2="4625" y2="57540"/>
                        <a14:backgroundMark x1="42000" y1="16984" x2="57750" y2="18741"/>
                        <a14:backgroundMark x1="42875" y1="18741" x2="59000" y2="20205"/>
                      </a14:backgroundRemoval>
                    </a14:imgEffect>
                  </a14:imgLayer>
                </a14:imgProps>
              </a:ext>
            </a:extLst>
          </a:blip>
          <a:srcRect t="11849" b="21039"/>
          <a:stretch/>
        </p:blipFill>
        <p:spPr>
          <a:xfrm>
            <a:off x="1008042" y="1353312"/>
            <a:ext cx="2941982" cy="24790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3BFFD6-68F9-C5BF-D2C8-CCE557D38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000" b="97000" l="10000" r="90000">
                        <a14:foregroundMark x1="39333" y1="8000" x2="39333" y2="8000"/>
                        <a14:foregroundMark x1="39000" y1="3333" x2="39000" y2="3333"/>
                        <a14:foregroundMark x1="43667" y1="92333" x2="43667" y2="92333"/>
                        <a14:foregroundMark x1="56667" y1="90333" x2="56667" y2="96000"/>
                        <a14:foregroundMark x1="41667" y1="97000" x2="41667" y2="97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3743" y="2983446"/>
            <a:ext cx="3323811" cy="34927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C331B7-A1ED-B1C4-E773-8756765881D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7125" l="9904" r="89959">
                        <a14:foregroundMark x1="85695" y1="76625" x2="85695" y2="76625"/>
                        <a14:foregroundMark x1="40715" y1="92750" x2="49794" y2="93625"/>
                        <a14:foregroundMark x1="49794" y1="93625" x2="65199" y2="91375"/>
                        <a14:foregroundMark x1="41128" y1="96500" x2="58322" y2="97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6813" y="2421814"/>
            <a:ext cx="3541743" cy="28181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CE7398A-1FB9-B5AD-2789-BA3F68D7045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16055" y1="54676" x2="54587" y2="59712"/>
                        <a14:foregroundMark x1="38532" y1="60791" x2="38991" y2="636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35955" flipH="1">
            <a:off x="6621277" y="2846721"/>
            <a:ext cx="919831" cy="117849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22484D5-F48A-C414-404B-036E2FD4A12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flipH="1">
            <a:off x="8581485" y="2851499"/>
            <a:ext cx="1296132" cy="14190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EFB1026-294C-5035-71CB-98E55B7BE8D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120" b="93490" l="6120" r="94792">
                        <a14:foregroundMark x1="6120" y1="23047" x2="16797" y2="27604"/>
                        <a14:foregroundMark x1="36328" y1="11458" x2="41146" y2="6120"/>
                        <a14:foregroundMark x1="84635" y1="67188" x2="92969" y2="77344"/>
                        <a14:foregroundMark x1="92969" y1="77344" x2="93359" y2="84766"/>
                        <a14:foregroundMark x1="93359" y1="84766" x2="87240" y2="89844"/>
                        <a14:foregroundMark x1="87240" y1="89844" x2="74740" y2="94401"/>
                        <a14:foregroundMark x1="74740" y1="94401" x2="66667" y2="93490"/>
                        <a14:foregroundMark x1="66667" y1="93490" x2="64453" y2="91016"/>
                        <a14:foregroundMark x1="92839" y1="71745" x2="94792" y2="80990"/>
                        <a14:foregroundMark x1="94792" y1="80990" x2="93229" y2="82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4907" y="5954424"/>
            <a:ext cx="1018303" cy="90229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B598D08-A293-B937-57A5-3D8DBA41AA4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flipH="1">
            <a:off x="4540314" y="5988506"/>
            <a:ext cx="1019813" cy="9022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3998950-A008-7814-6788-CCC42D3222B0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1401" t="10632" r="21786" b="12679"/>
          <a:stretch/>
        </p:blipFill>
        <p:spPr>
          <a:xfrm>
            <a:off x="10948672" y="5239927"/>
            <a:ext cx="1109100" cy="149715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8E7D10-E5B8-E8E1-E484-D412B9D2FCF3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1401" t="10632" r="21786" b="12679"/>
          <a:stretch/>
        </p:blipFill>
        <p:spPr>
          <a:xfrm flipH="1">
            <a:off x="9717554" y="5239927"/>
            <a:ext cx="1109100" cy="1497157"/>
          </a:xfrm>
          <a:prstGeom prst="rect">
            <a:avLst/>
          </a:prstGeom>
        </p:spPr>
      </p:pic>
      <p:pic>
        <p:nvPicPr>
          <p:cNvPr id="22" name="Picture 2" descr="C:\Users\Edius\Desktop\1612176476_1-p-glaza-risunok-dlya-detei-1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228" y="117907"/>
            <a:ext cx="422160" cy="2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трелка: вправо 15">
            <a:hlinkClick r:id="rId33" action="ppaction://hlinksldjump"/>
            <a:extLst>
              <a:ext uri="{FF2B5EF4-FFF2-40B4-BE49-F238E27FC236}">
                <a16:creationId xmlns:a16="http://schemas.microsoft.com/office/drawing/2014/main" id="{A2B5451F-A441-6EE2-0872-89540D861076}"/>
              </a:ext>
            </a:extLst>
          </p:cNvPr>
          <p:cNvSpPr/>
          <p:nvPr/>
        </p:nvSpPr>
        <p:spPr>
          <a:xfrm>
            <a:off x="9538909" y="1976241"/>
            <a:ext cx="2557550" cy="754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hlinkClick r:id="rId33" action="ppaction://hlinksldjump"/>
              </a:rPr>
              <a:t>Следующая игра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4" name="Стрелка: влево 9">
            <a:hlinkClick r:id="rId34" action="ppaction://hlinksldjump"/>
            <a:extLst>
              <a:ext uri="{FF2B5EF4-FFF2-40B4-BE49-F238E27FC236}">
                <a16:creationId xmlns:a16="http://schemas.microsoft.com/office/drawing/2014/main" id="{F950F63E-74AB-60C8-E577-615DB4D96B0F}"/>
              </a:ext>
            </a:extLst>
          </p:cNvPr>
          <p:cNvSpPr/>
          <p:nvPr/>
        </p:nvSpPr>
        <p:spPr>
          <a:xfrm>
            <a:off x="128323" y="0"/>
            <a:ext cx="1918740" cy="8097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hlinkClick r:id="rId34" action="ppaction://hlinksldjump"/>
              </a:rPr>
              <a:t>Содержание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79862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8 0.02384 L 0.02278 0.02384 C 0.08007 0.07893 0.01445 0.01944 0.11627 0.0875 C 0.14817 0.1088 0.14609 0.11921 0.17604 0.13588 C 0.19101 0.14421 0.20533 0.14606 0.22057 0.1493 C 0.22278 0.15069 0.225 0.15162 0.22708 0.15324 C 0.22825 0.15417 0.22916 0.15602 0.23033 0.15694 C 0.23164 0.1581 0.23697 0.16065 0.23802 0.16088 C 0.24088 0.1618 0.24674 0.16296 0.24674 0.16296 L 0.24557 0.16296 " pathEditMode="relative" ptsTypes="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22787 0.149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93" y="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0.19544 0.1442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9" y="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7 -3.33333E-6 L -0.2043 -3.33333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42995 0.0192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45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0.45508 0.0180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13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16563 -0.0048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36693 -0.5023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6" y="-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-0.42683 0.0111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4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CF0A39D-A8CA-7449-05D8-2622751E3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78" y="147042"/>
            <a:ext cx="10515600" cy="57577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Найди, чем пользуемся зимой?</a:t>
            </a:r>
          </a:p>
        </p:txBody>
      </p:sp>
      <p:sp>
        <p:nvSpPr>
          <p:cNvPr id="10" name="Стрелка: влево 9">
            <a:hlinkClick r:id="rId3" action="ppaction://hlinksldjump"/>
            <a:extLst>
              <a:ext uri="{FF2B5EF4-FFF2-40B4-BE49-F238E27FC236}">
                <a16:creationId xmlns:a16="http://schemas.microsoft.com/office/drawing/2014/main" id="{F950F63E-74AB-60C8-E577-615DB4D96B0F}"/>
              </a:ext>
            </a:extLst>
          </p:cNvPr>
          <p:cNvSpPr/>
          <p:nvPr/>
        </p:nvSpPr>
        <p:spPr>
          <a:xfrm>
            <a:off x="128323" y="0"/>
            <a:ext cx="1918740" cy="8097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hlinkClick r:id="rId3" action="ppaction://hlinksldjump"/>
              </a:rPr>
              <a:t>Содержание</a:t>
            </a:r>
            <a:endParaRPr lang="ru-RU" sz="2000" b="1" dirty="0"/>
          </a:p>
        </p:txBody>
      </p:sp>
      <p:pic>
        <p:nvPicPr>
          <p:cNvPr id="11" name="Picture 2" descr="C:\Users\Edius\Desktop\1612176476_1-p-glaza-risunok-dlya-detei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228" y="117907"/>
            <a:ext cx="422160" cy="2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Edius\Desktop\1639305461_45-papik-pro-p-sanki-klipart-4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64" y="1127669"/>
            <a:ext cx="3610590" cy="214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dius\Desktop\663ea2fd49bf3f304d16f00941a971a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858" y="932993"/>
            <a:ext cx="2444251" cy="253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Edius\Desktop\cce3c059a61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841" y="932993"/>
            <a:ext cx="2587430" cy="231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Edius\Desktop\0_d136d_4173b17_ori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56" y="4048684"/>
            <a:ext cx="2240438" cy="217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Edius\Desktop\1639267896_33-papik-pro-p-samokat-klipart-3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929" y="3688974"/>
            <a:ext cx="3034553" cy="303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Edius\Desktop\1644916706_20-adonius-club-p-lizhi-na-prozrachnom-fone-3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08536">
            <a:off x="7999813" y="4351874"/>
            <a:ext cx="4008737" cy="138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трелка: вправо 15">
            <a:hlinkClick r:id="rId12" action="ppaction://hlinksldjump"/>
            <a:extLst>
              <a:ext uri="{FF2B5EF4-FFF2-40B4-BE49-F238E27FC236}">
                <a16:creationId xmlns:a16="http://schemas.microsoft.com/office/drawing/2014/main" id="{A2B5451F-A441-6EE2-0872-89540D861076}"/>
              </a:ext>
            </a:extLst>
          </p:cNvPr>
          <p:cNvSpPr/>
          <p:nvPr/>
        </p:nvSpPr>
        <p:spPr>
          <a:xfrm>
            <a:off x="9455532" y="6103829"/>
            <a:ext cx="2557550" cy="754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hlinkClick r:id="rId12" action="ppaction://hlinksldjump"/>
              </a:rPr>
              <a:t>Следующая игра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0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1366</Words>
  <Application>Microsoft Office PowerPoint</Application>
  <PresentationFormat>Широкоэкранный</PresentationFormat>
  <Paragraphs>152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Malgun Gothic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Интерактивные игры по теме «Зима»  </vt:lpstr>
      <vt:lpstr>  Интерактивные игры по теме «Весна»  </vt:lpstr>
      <vt:lpstr>Признаки зимы </vt:lpstr>
      <vt:lpstr>Одень мальчика по погоде</vt:lpstr>
      <vt:lpstr>Найди, чем пользуемся зимой?</vt:lpstr>
      <vt:lpstr>Сосчитай </vt:lpstr>
      <vt:lpstr>Найди такую же снежинку</vt:lpstr>
      <vt:lpstr>Зимние игры и забавы</vt:lpstr>
      <vt:lpstr>Признаки весны </vt:lpstr>
      <vt:lpstr>Найди тень первоцвета</vt:lpstr>
      <vt:lpstr>Найди 7 отличий</vt:lpstr>
      <vt:lpstr>Презентация PowerPoint</vt:lpstr>
      <vt:lpstr>Назови перелетных птиц</vt:lpstr>
      <vt:lpstr>Сколько сосулек висит на крыше?</vt:lpstr>
      <vt:lpstr>Приложение  Правила проведения игр </vt:lpstr>
      <vt:lpstr>Приложение  Вопросы для детей по играм </vt:lpstr>
      <vt:lpstr>Приложение  Вопросы для детей по играм </vt:lpstr>
      <vt:lpstr>Приложение  Правила проведения игр</vt:lpstr>
      <vt:lpstr>Приложение  Правила проведения игр</vt:lpstr>
      <vt:lpstr>Приложение  Правила проведения игр </vt:lpstr>
      <vt:lpstr>Приложение  Правила проведения игр </vt:lpstr>
      <vt:lpstr>Приложение  Правила проведения игр </vt:lpstr>
      <vt:lpstr>Приложение  Правила проведения игр</vt:lpstr>
      <vt:lpstr>Приложение  Правила проведения игр</vt:lpstr>
      <vt:lpstr>Приложение  к проведению гимнастики для глаз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Алла Еремеева</dc:creator>
  <cp:lastModifiedBy>constantinovaalevtyna@yandex.ru</cp:lastModifiedBy>
  <cp:revision>75</cp:revision>
  <dcterms:created xsi:type="dcterms:W3CDTF">2022-11-26T17:53:45Z</dcterms:created>
  <dcterms:modified xsi:type="dcterms:W3CDTF">2022-12-09T16:24:47Z</dcterms:modified>
</cp:coreProperties>
</file>